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theme/theme14.xml" ContentType="application/vnd.openxmlformats-officedocument.them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notesSlides/notesSlide24.xml" ContentType="application/vnd.openxmlformats-officedocument.presentationml.notesSlide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notesSlides/notesSlide8.xml" ContentType="application/vnd.openxmlformats-officedocument.presentationml.notesSlide+xml"/>
  <Default Extension="gif" ContentType="image/gif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slideLayouts/slideLayout5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9" r:id="rId2"/>
    <p:sldMasterId id="2147483684" r:id="rId3"/>
    <p:sldMasterId id="2147483689" r:id="rId4"/>
    <p:sldMasterId id="2147483694" r:id="rId5"/>
    <p:sldMasterId id="2147483699" r:id="rId6"/>
    <p:sldMasterId id="2147483704" r:id="rId7"/>
    <p:sldMasterId id="2147483709" r:id="rId8"/>
    <p:sldMasterId id="2147483714" r:id="rId9"/>
    <p:sldMasterId id="2147483719" r:id="rId10"/>
    <p:sldMasterId id="2147483724" r:id="rId11"/>
    <p:sldMasterId id="2147483729" r:id="rId12"/>
    <p:sldMasterId id="2147483734" r:id="rId13"/>
  </p:sldMasterIdLst>
  <p:notesMasterIdLst>
    <p:notesMasterId r:id="rId65"/>
  </p:notesMasterIdLst>
  <p:handoutMasterIdLst>
    <p:handoutMasterId r:id="rId66"/>
  </p:handoutMasterIdLst>
  <p:sldIdLst>
    <p:sldId id="257" r:id="rId14"/>
    <p:sldId id="473" r:id="rId15"/>
    <p:sldId id="474" r:id="rId16"/>
    <p:sldId id="475" r:id="rId17"/>
    <p:sldId id="447" r:id="rId18"/>
    <p:sldId id="446" r:id="rId19"/>
    <p:sldId id="451" r:id="rId20"/>
    <p:sldId id="443" r:id="rId21"/>
    <p:sldId id="422" r:id="rId22"/>
    <p:sldId id="444" r:id="rId23"/>
    <p:sldId id="423" r:id="rId24"/>
    <p:sldId id="484" r:id="rId25"/>
    <p:sldId id="476" r:id="rId26"/>
    <p:sldId id="477" r:id="rId27"/>
    <p:sldId id="400" r:id="rId28"/>
    <p:sldId id="483" r:id="rId29"/>
    <p:sldId id="458" r:id="rId30"/>
    <p:sldId id="461" r:id="rId31"/>
    <p:sldId id="460" r:id="rId32"/>
    <p:sldId id="482" r:id="rId33"/>
    <p:sldId id="463" r:id="rId34"/>
    <p:sldId id="491" r:id="rId35"/>
    <p:sldId id="492" r:id="rId36"/>
    <p:sldId id="493" r:id="rId37"/>
    <p:sldId id="494" r:id="rId38"/>
    <p:sldId id="495" r:id="rId39"/>
    <p:sldId id="496" r:id="rId40"/>
    <p:sldId id="497" r:id="rId41"/>
    <p:sldId id="466" r:id="rId42"/>
    <p:sldId id="498" r:id="rId43"/>
    <p:sldId id="464" r:id="rId44"/>
    <p:sldId id="504" r:id="rId45"/>
    <p:sldId id="462" r:id="rId46"/>
    <p:sldId id="467" r:id="rId47"/>
    <p:sldId id="499" r:id="rId48"/>
    <p:sldId id="500" r:id="rId49"/>
    <p:sldId id="501" r:id="rId50"/>
    <p:sldId id="468" r:id="rId51"/>
    <p:sldId id="403" r:id="rId52"/>
    <p:sldId id="409" r:id="rId53"/>
    <p:sldId id="505" r:id="rId54"/>
    <p:sldId id="469" r:id="rId55"/>
    <p:sldId id="470" r:id="rId56"/>
    <p:sldId id="471" r:id="rId57"/>
    <p:sldId id="486" r:id="rId58"/>
    <p:sldId id="487" r:id="rId59"/>
    <p:sldId id="488" r:id="rId60"/>
    <p:sldId id="489" r:id="rId61"/>
    <p:sldId id="490" r:id="rId62"/>
    <p:sldId id="427" r:id="rId63"/>
    <p:sldId id="428" r:id="rId64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7215" autoAdjust="0"/>
  </p:normalViewPr>
  <p:slideViewPr>
    <p:cSldViewPr>
      <p:cViewPr>
        <p:scale>
          <a:sx n="100" d="100"/>
          <a:sy n="100" d="100"/>
        </p:scale>
        <p:origin x="-16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slide" Target="slides/slide26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50" Type="http://schemas.openxmlformats.org/officeDocument/2006/relationships/slide" Target="slides/slide37.xml"/><Relationship Id="rId55" Type="http://schemas.openxmlformats.org/officeDocument/2006/relationships/slide" Target="slides/slide42.xml"/><Relationship Id="rId63" Type="http://schemas.openxmlformats.org/officeDocument/2006/relationships/slide" Target="slides/slide50.xml"/><Relationship Id="rId68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53" Type="http://schemas.openxmlformats.org/officeDocument/2006/relationships/slide" Target="slides/slide40.xml"/><Relationship Id="rId58" Type="http://schemas.openxmlformats.org/officeDocument/2006/relationships/slide" Target="slides/slide45.xml"/><Relationship Id="rId66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57" Type="http://schemas.openxmlformats.org/officeDocument/2006/relationships/slide" Target="slides/slide44.xml"/><Relationship Id="rId61" Type="http://schemas.openxmlformats.org/officeDocument/2006/relationships/slide" Target="slides/slide4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slide" Target="slides/slide39.xml"/><Relationship Id="rId60" Type="http://schemas.openxmlformats.org/officeDocument/2006/relationships/slide" Target="slides/slide47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openxmlformats.org/officeDocument/2006/relationships/slide" Target="slides/slide43.xml"/><Relationship Id="rId64" Type="http://schemas.openxmlformats.org/officeDocument/2006/relationships/slide" Target="slides/slide51.xml"/><Relationship Id="rId69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59" Type="http://schemas.openxmlformats.org/officeDocument/2006/relationships/slide" Target="slides/slide46.xml"/><Relationship Id="rId67" Type="http://schemas.openxmlformats.org/officeDocument/2006/relationships/presProps" Target="presProps.xml"/><Relationship Id="rId20" Type="http://schemas.openxmlformats.org/officeDocument/2006/relationships/slide" Target="slides/slide7.xml"/><Relationship Id="rId41" Type="http://schemas.openxmlformats.org/officeDocument/2006/relationships/slide" Target="slides/slide28.xml"/><Relationship Id="rId54" Type="http://schemas.openxmlformats.org/officeDocument/2006/relationships/slide" Target="slides/slide41.xml"/><Relationship Id="rId62" Type="http://schemas.openxmlformats.org/officeDocument/2006/relationships/slide" Target="slides/slide49.xml"/><Relationship Id="rId7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C62EEF-C9DD-4F97-B080-91893CB5B6C6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25F6AD-B894-45CA-AF01-6D6D9DDE7B08}">
      <dgm:prSet phldrT="[Текст]"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Возросшие</a:t>
          </a:r>
          <a:r>
            <a:rPr lang="ru-RU" sz="1200" b="1" baseline="0" dirty="0" smtClean="0">
              <a:solidFill>
                <a:schemeClr val="tx1"/>
              </a:solidFill>
            </a:rPr>
            <a:t> амбиции и самооценка</a:t>
          </a:r>
          <a:endParaRPr lang="ru-RU" sz="1200" b="1" dirty="0">
            <a:solidFill>
              <a:schemeClr val="tx1"/>
            </a:solidFill>
          </a:endParaRPr>
        </a:p>
      </dgm:t>
    </dgm:pt>
    <dgm:pt modelId="{72302930-FC83-4A61-81EB-396D4C1CCCF9}" type="parTrans" cxnId="{8CFCFEF8-2A27-408E-883A-637B34630C6C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ACE3FDA7-5548-4940-A1E5-F389FA4DC655}" type="sibTrans" cxnId="{8CFCFEF8-2A27-408E-883A-637B34630C6C}">
      <dgm:prSet/>
      <dgm:spPr/>
      <dgm:t>
        <a:bodyPr/>
        <a:lstStyle/>
        <a:p>
          <a:pPr algn="ctr"/>
          <a:endParaRPr lang="ru-RU"/>
        </a:p>
      </dgm:t>
    </dgm:pt>
    <dgm:pt modelId="{15DF66FD-3F2F-4255-9DD0-DD33E49712EA}">
      <dgm:prSet phldrT="[Текст]" custRadScaleRad="100416" custRadScaleInc="691"/>
      <dgm:spPr/>
      <dgm:t>
        <a:bodyPr/>
        <a:lstStyle/>
        <a:p>
          <a:pPr algn="ctr"/>
          <a:endParaRPr lang="ru-RU" dirty="0"/>
        </a:p>
      </dgm:t>
    </dgm:pt>
    <dgm:pt modelId="{C3910910-D174-4557-A7BE-005887C23011}" type="parTrans" cxnId="{AC8A312A-314C-4803-9C16-963813012144}">
      <dgm:prSet/>
      <dgm:spPr/>
      <dgm:t>
        <a:bodyPr/>
        <a:lstStyle/>
        <a:p>
          <a:pPr algn="ctr"/>
          <a:endParaRPr lang="ru-RU"/>
        </a:p>
      </dgm:t>
    </dgm:pt>
    <dgm:pt modelId="{EF7C84C9-6DC7-467D-9F80-8912A496F079}" type="sibTrans" cxnId="{AC8A312A-314C-4803-9C16-963813012144}">
      <dgm:prSet/>
      <dgm:spPr/>
      <dgm:t>
        <a:bodyPr/>
        <a:lstStyle/>
        <a:p>
          <a:pPr algn="ctr"/>
          <a:endParaRPr lang="ru-RU"/>
        </a:p>
      </dgm:t>
    </dgm:pt>
    <dgm:pt modelId="{D6609D42-4CD2-4C79-98AF-34E8CA9B0D96}">
      <dgm:prSet phldrT="[Текст]" phldr="1" custRadScaleRad="100416" custRadScaleInc="691"/>
      <dgm:spPr/>
      <dgm:t>
        <a:bodyPr/>
        <a:lstStyle/>
        <a:p>
          <a:pPr algn="ctr"/>
          <a:endParaRPr lang="ru-RU" dirty="0"/>
        </a:p>
      </dgm:t>
    </dgm:pt>
    <dgm:pt modelId="{0EBFF066-F48C-4F03-A789-017DA32F5492}" type="parTrans" cxnId="{1AA67351-474B-4602-BCE7-5354C9845702}">
      <dgm:prSet/>
      <dgm:spPr/>
      <dgm:t>
        <a:bodyPr/>
        <a:lstStyle/>
        <a:p>
          <a:pPr algn="ctr"/>
          <a:endParaRPr lang="ru-RU"/>
        </a:p>
      </dgm:t>
    </dgm:pt>
    <dgm:pt modelId="{355E0F8E-4456-419B-ACBE-F1C168918443}" type="sibTrans" cxnId="{1AA67351-474B-4602-BCE7-5354C9845702}">
      <dgm:prSet/>
      <dgm:spPr/>
      <dgm:t>
        <a:bodyPr/>
        <a:lstStyle/>
        <a:p>
          <a:pPr algn="ctr"/>
          <a:endParaRPr lang="ru-RU"/>
        </a:p>
      </dgm:t>
    </dgm:pt>
    <dgm:pt modelId="{4FBD3CC7-3740-4EF5-B72C-F8DB26EF8B28}">
      <dgm:prSet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Информационно грамотный</a:t>
          </a:r>
          <a:endParaRPr lang="ru-RU" sz="1200" b="1" dirty="0">
            <a:solidFill>
              <a:schemeClr val="tx1"/>
            </a:solidFill>
          </a:endParaRPr>
        </a:p>
      </dgm:t>
    </dgm:pt>
    <dgm:pt modelId="{68337B9F-C8E1-4261-8C5A-E23C0E1ABA17}" type="parTrans" cxnId="{B8FB8D88-3387-4F7F-88B2-30D2C89F5F52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A916F96A-29E2-41B1-AC94-258FCAA32503}" type="sibTrans" cxnId="{B8FB8D88-3387-4F7F-88B2-30D2C89F5F52}">
      <dgm:prSet/>
      <dgm:spPr/>
      <dgm:t>
        <a:bodyPr/>
        <a:lstStyle/>
        <a:p>
          <a:pPr algn="ctr"/>
          <a:endParaRPr lang="ru-RU"/>
        </a:p>
      </dgm:t>
    </dgm:pt>
    <dgm:pt modelId="{43991E75-45D4-45B1-9211-59469F75A72F}">
      <dgm:prSet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Потребность</a:t>
          </a:r>
          <a:r>
            <a:rPr lang="ru-RU" sz="1200" b="1" baseline="0" dirty="0" smtClean="0">
              <a:solidFill>
                <a:schemeClr val="tx1"/>
              </a:solidFill>
            </a:rPr>
            <a:t> в динамической подаче материала</a:t>
          </a:r>
          <a:endParaRPr lang="ru-RU" sz="1200" b="1" dirty="0">
            <a:solidFill>
              <a:schemeClr val="tx1"/>
            </a:solidFill>
          </a:endParaRPr>
        </a:p>
      </dgm:t>
    </dgm:pt>
    <dgm:pt modelId="{5ADFD2F8-5DDC-4C43-94E2-0DC344BA733C}" type="sibTrans" cxnId="{017B4695-0668-4518-B8D4-60F87F303664}">
      <dgm:prSet/>
      <dgm:spPr/>
      <dgm:t>
        <a:bodyPr/>
        <a:lstStyle/>
        <a:p>
          <a:pPr algn="ctr"/>
          <a:endParaRPr lang="ru-RU"/>
        </a:p>
      </dgm:t>
    </dgm:pt>
    <dgm:pt modelId="{E1CACEC9-6583-43AA-95EA-9178A34D12FC}" type="parTrans" cxnId="{017B4695-0668-4518-B8D4-60F87F303664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9D3C9D63-F24B-4C29-9942-CE923923240D}">
      <dgm:prSet phldrT="[Текст]"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Быстрое освоение социального опыта </a:t>
          </a:r>
          <a:endParaRPr lang="ru-RU" sz="1200" b="1" dirty="0">
            <a:solidFill>
              <a:schemeClr val="tx1"/>
            </a:solidFill>
          </a:endParaRPr>
        </a:p>
      </dgm:t>
    </dgm:pt>
    <dgm:pt modelId="{BE4A868E-7B28-44E0-873E-099E3B2E2164}" type="sibTrans" cxnId="{B1F0C5D9-0888-4C63-AEF3-BEE71B6A89B3}">
      <dgm:prSet/>
      <dgm:spPr/>
      <dgm:t>
        <a:bodyPr/>
        <a:lstStyle/>
        <a:p>
          <a:pPr algn="ctr"/>
          <a:endParaRPr lang="ru-RU"/>
        </a:p>
      </dgm:t>
    </dgm:pt>
    <dgm:pt modelId="{923EC92A-FBC1-4A08-982C-77901E25FEAC}" type="parTrans" cxnId="{B1F0C5D9-0888-4C63-AEF3-BEE71B6A89B3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F8F2E8B4-FE65-4D48-BE8D-CE37273283BB}">
      <dgm:prSet phldrT="[Текст]"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Нетерпимость к технической некомпетентности окружающих</a:t>
          </a:r>
          <a:endParaRPr lang="ru-RU" sz="1200" b="1" dirty="0">
            <a:solidFill>
              <a:schemeClr val="tx1"/>
            </a:solidFill>
          </a:endParaRPr>
        </a:p>
      </dgm:t>
    </dgm:pt>
    <dgm:pt modelId="{21B06C0F-C953-4AB0-BE91-B31550A35A3F}" type="sibTrans" cxnId="{32DFFD54-FD30-4B7E-8489-FBB9EC9FE920}">
      <dgm:prSet/>
      <dgm:spPr/>
      <dgm:t>
        <a:bodyPr/>
        <a:lstStyle/>
        <a:p>
          <a:pPr algn="ctr"/>
          <a:endParaRPr lang="ru-RU"/>
        </a:p>
      </dgm:t>
    </dgm:pt>
    <dgm:pt modelId="{F9CC0156-7AC2-42B0-A3D2-1FF98234343D}" type="parTrans" cxnId="{32DFFD54-FD30-4B7E-8489-FBB9EC9FE920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A83E605A-C3B7-4F4D-A09F-2BAD254C338D}">
      <dgm:prSet phldrT="[Текст]"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Потребность</a:t>
          </a:r>
          <a:r>
            <a:rPr lang="ru-RU" sz="1200" b="1" baseline="0" dirty="0" smtClean="0">
              <a:solidFill>
                <a:schemeClr val="tx1"/>
              </a:solidFill>
            </a:rPr>
            <a:t> в свободе и независимости</a:t>
          </a:r>
          <a:endParaRPr lang="ru-RU" sz="1200" b="1" dirty="0">
            <a:solidFill>
              <a:schemeClr val="tx1"/>
            </a:solidFill>
          </a:endParaRPr>
        </a:p>
      </dgm:t>
    </dgm:pt>
    <dgm:pt modelId="{0714CD89-C3FB-40D4-B220-E08556788CF7}" type="sibTrans" cxnId="{C3ECC44A-5BF7-45CD-88A5-1B5BD4A638ED}">
      <dgm:prSet/>
      <dgm:spPr/>
      <dgm:t>
        <a:bodyPr/>
        <a:lstStyle/>
        <a:p>
          <a:pPr algn="ctr"/>
          <a:endParaRPr lang="ru-RU"/>
        </a:p>
      </dgm:t>
    </dgm:pt>
    <dgm:pt modelId="{B952DAD8-78EB-4B05-885B-6B2964FEE206}" type="parTrans" cxnId="{C3ECC44A-5BF7-45CD-88A5-1B5BD4A638ED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4B70B0A8-2CEE-4EE6-A57E-FC3CF2FB4878}">
      <dgm:prSet custT="1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sz="1200" b="1" dirty="0" smtClean="0">
              <a:solidFill>
                <a:schemeClr val="tx1"/>
              </a:solidFill>
            </a:rPr>
            <a:t>Потребность в  цифровых технологиях</a:t>
          </a:r>
          <a:endParaRPr lang="ru-RU" sz="1200" b="1" dirty="0">
            <a:solidFill>
              <a:schemeClr val="tx1"/>
            </a:solidFill>
          </a:endParaRPr>
        </a:p>
      </dgm:t>
    </dgm:pt>
    <dgm:pt modelId="{41A0005C-D89F-433D-8175-054701CC8891}" type="parTrans" cxnId="{0D0E1353-BF86-42B6-A7EF-28220C491F8F}">
      <dgm:prSet/>
      <dgm:spPr>
        <a:ln>
          <a:solidFill>
            <a:schemeClr val="tx2"/>
          </a:solidFill>
        </a:ln>
      </dgm:spPr>
      <dgm:t>
        <a:bodyPr/>
        <a:lstStyle/>
        <a:p>
          <a:pPr algn="ctr"/>
          <a:endParaRPr lang="ru-RU"/>
        </a:p>
      </dgm:t>
    </dgm:pt>
    <dgm:pt modelId="{FFF56C0B-798A-4BDD-9FB4-4E58F523224C}" type="sibTrans" cxnId="{0D0E1353-BF86-42B6-A7EF-28220C491F8F}">
      <dgm:prSet/>
      <dgm:spPr/>
      <dgm:t>
        <a:bodyPr/>
        <a:lstStyle/>
        <a:p>
          <a:pPr algn="ctr"/>
          <a:endParaRPr lang="ru-RU"/>
        </a:p>
      </dgm:t>
    </dgm:pt>
    <dgm:pt modelId="{E71AB95B-26A2-4E70-977B-AD9D52F89AF1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tx2"/>
          </a:solidFill>
        </a:ln>
      </dgm:spPr>
      <dgm:t>
        <a:bodyPr/>
        <a:lstStyle/>
        <a:p>
          <a:pPr algn="ctr"/>
          <a:endParaRPr lang="ru-RU" dirty="0"/>
        </a:p>
      </dgm:t>
    </dgm:pt>
    <dgm:pt modelId="{884FDAAA-382D-485D-AE69-7FE2C47D1C9A}" type="sibTrans" cxnId="{C81246CD-93FB-4407-B99B-A17E1BFAA5B0}">
      <dgm:prSet/>
      <dgm:spPr/>
      <dgm:t>
        <a:bodyPr/>
        <a:lstStyle/>
        <a:p>
          <a:pPr algn="ctr"/>
          <a:endParaRPr lang="ru-RU"/>
        </a:p>
      </dgm:t>
    </dgm:pt>
    <dgm:pt modelId="{2DDA2CD9-30EA-4094-B29E-A462C24F4AF6}" type="parTrans" cxnId="{C81246CD-93FB-4407-B99B-A17E1BFAA5B0}">
      <dgm:prSet/>
      <dgm:spPr/>
      <dgm:t>
        <a:bodyPr/>
        <a:lstStyle/>
        <a:p>
          <a:pPr algn="ctr"/>
          <a:endParaRPr lang="ru-RU"/>
        </a:p>
      </dgm:t>
    </dgm:pt>
    <dgm:pt modelId="{A9549094-6935-4F40-8BA1-0A83528E2BA7}" type="pres">
      <dgm:prSet presAssocID="{CAC62EEF-C9DD-4F97-B080-91893CB5B6C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27C9F2-9632-493F-AA14-18E806567928}" type="pres">
      <dgm:prSet presAssocID="{E71AB95B-26A2-4E70-977B-AD9D52F89AF1}" presName="centerShape" presStyleLbl="node0" presStyleIdx="0" presStyleCnt="1" custScaleX="215691" custScaleY="172001" custLinFactNeighborX="-6118" custLinFactNeighborY="-8"/>
      <dgm:spPr/>
      <dgm:t>
        <a:bodyPr/>
        <a:lstStyle/>
        <a:p>
          <a:endParaRPr lang="ru-RU"/>
        </a:p>
      </dgm:t>
    </dgm:pt>
    <dgm:pt modelId="{B9277FCF-B3B5-4DE7-8FCB-30FA493BFF9D}" type="pres">
      <dgm:prSet presAssocID="{B952DAD8-78EB-4B05-885B-6B2964FEE206}" presName="Name9" presStyleLbl="parChTrans1D2" presStyleIdx="0" presStyleCnt="7"/>
      <dgm:spPr/>
      <dgm:t>
        <a:bodyPr/>
        <a:lstStyle/>
        <a:p>
          <a:endParaRPr lang="ru-RU"/>
        </a:p>
      </dgm:t>
    </dgm:pt>
    <dgm:pt modelId="{4519963F-3729-4F8F-A753-DF859465FB47}" type="pres">
      <dgm:prSet presAssocID="{B952DAD8-78EB-4B05-885B-6B2964FEE206}" presName="connTx" presStyleLbl="parChTrans1D2" presStyleIdx="0" presStyleCnt="7"/>
      <dgm:spPr/>
      <dgm:t>
        <a:bodyPr/>
        <a:lstStyle/>
        <a:p>
          <a:endParaRPr lang="ru-RU"/>
        </a:p>
      </dgm:t>
    </dgm:pt>
    <dgm:pt modelId="{2151D929-33CB-4755-8ADA-DE7D197BCA12}" type="pres">
      <dgm:prSet presAssocID="{A83E605A-C3B7-4F4D-A09F-2BAD254C338D}" presName="node" presStyleLbl="node1" presStyleIdx="0" presStyleCnt="7" custScaleX="129743" custScaleY="74603" custRadScaleRad="110387" custRadScaleInc="-34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B6E2A-CA4E-4E38-8D5D-7FC708A24597}" type="pres">
      <dgm:prSet presAssocID="{E1CACEC9-6583-43AA-95EA-9178A34D12FC}" presName="Name9" presStyleLbl="parChTrans1D2" presStyleIdx="1" presStyleCnt="7"/>
      <dgm:spPr/>
      <dgm:t>
        <a:bodyPr/>
        <a:lstStyle/>
        <a:p>
          <a:endParaRPr lang="ru-RU"/>
        </a:p>
      </dgm:t>
    </dgm:pt>
    <dgm:pt modelId="{510A3531-3ED0-4C98-858D-2B6E90C9256C}" type="pres">
      <dgm:prSet presAssocID="{E1CACEC9-6583-43AA-95EA-9178A34D12FC}" presName="connTx" presStyleLbl="parChTrans1D2" presStyleIdx="1" presStyleCnt="7"/>
      <dgm:spPr/>
      <dgm:t>
        <a:bodyPr/>
        <a:lstStyle/>
        <a:p>
          <a:endParaRPr lang="ru-RU"/>
        </a:p>
      </dgm:t>
    </dgm:pt>
    <dgm:pt modelId="{D1CD83BC-D0DC-430F-A515-3F3C26B07659}" type="pres">
      <dgm:prSet presAssocID="{43991E75-45D4-45B1-9211-59469F75A72F}" presName="node" presStyleLbl="node1" presStyleIdx="1" presStyleCnt="7" custScaleX="136699" custScaleY="77106" custRadScaleRad="133632" custRadScaleInc="2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FF461B-641F-4A25-AEC7-D3DF83A161A8}" type="pres">
      <dgm:prSet presAssocID="{F9CC0156-7AC2-42B0-A3D2-1FF98234343D}" presName="Name9" presStyleLbl="parChTrans1D2" presStyleIdx="2" presStyleCnt="7"/>
      <dgm:spPr/>
      <dgm:t>
        <a:bodyPr/>
        <a:lstStyle/>
        <a:p>
          <a:endParaRPr lang="ru-RU"/>
        </a:p>
      </dgm:t>
    </dgm:pt>
    <dgm:pt modelId="{38A84418-A7F4-4544-B18C-6A7565613B91}" type="pres">
      <dgm:prSet presAssocID="{F9CC0156-7AC2-42B0-A3D2-1FF98234343D}" presName="connTx" presStyleLbl="parChTrans1D2" presStyleIdx="2" presStyleCnt="7"/>
      <dgm:spPr/>
      <dgm:t>
        <a:bodyPr/>
        <a:lstStyle/>
        <a:p>
          <a:endParaRPr lang="ru-RU"/>
        </a:p>
      </dgm:t>
    </dgm:pt>
    <dgm:pt modelId="{9282EEFF-A34A-4172-BBFB-D2D9B9ECB957}" type="pres">
      <dgm:prSet presAssocID="{F8F2E8B4-FE65-4D48-BE8D-CE37273283BB}" presName="node" presStyleLbl="node1" presStyleIdx="2" presStyleCnt="7" custAng="10800000" custFlipVert="1" custScaleX="140530" custScaleY="72118" custRadScaleRad="135731" custRadScaleInc="-447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4F7DBE-8DE8-41D0-984F-1BFA13945A9B}" type="pres">
      <dgm:prSet presAssocID="{923EC92A-FBC1-4A08-982C-77901E25FEAC}" presName="Name9" presStyleLbl="parChTrans1D2" presStyleIdx="3" presStyleCnt="7"/>
      <dgm:spPr/>
      <dgm:t>
        <a:bodyPr/>
        <a:lstStyle/>
        <a:p>
          <a:endParaRPr lang="ru-RU"/>
        </a:p>
      </dgm:t>
    </dgm:pt>
    <dgm:pt modelId="{A00EC89C-DDAA-4A41-8A5F-EEF0D0B84A53}" type="pres">
      <dgm:prSet presAssocID="{923EC92A-FBC1-4A08-982C-77901E25FEAC}" presName="connTx" presStyleLbl="parChTrans1D2" presStyleIdx="3" presStyleCnt="7"/>
      <dgm:spPr/>
      <dgm:t>
        <a:bodyPr/>
        <a:lstStyle/>
        <a:p>
          <a:endParaRPr lang="ru-RU"/>
        </a:p>
      </dgm:t>
    </dgm:pt>
    <dgm:pt modelId="{9F099E5A-D47F-472A-89C7-0C65DC4FEB81}" type="pres">
      <dgm:prSet presAssocID="{9D3C9D63-F24B-4C29-9942-CE923923240D}" presName="node" presStyleLbl="node1" presStyleIdx="3" presStyleCnt="7" custScaleX="158637" custScaleY="77628" custRadScaleRad="124545" custRadScaleInc="-634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0AED64-3186-4C8F-9B35-76AE450F3C3A}" type="pres">
      <dgm:prSet presAssocID="{41A0005C-D89F-433D-8175-054701CC8891}" presName="Name9" presStyleLbl="parChTrans1D2" presStyleIdx="4" presStyleCnt="7"/>
      <dgm:spPr/>
      <dgm:t>
        <a:bodyPr/>
        <a:lstStyle/>
        <a:p>
          <a:endParaRPr lang="ru-RU"/>
        </a:p>
      </dgm:t>
    </dgm:pt>
    <dgm:pt modelId="{EC69784B-E307-40D9-B437-3365B3E17662}" type="pres">
      <dgm:prSet presAssocID="{41A0005C-D89F-433D-8175-054701CC8891}" presName="connTx" presStyleLbl="parChTrans1D2" presStyleIdx="4" presStyleCnt="7"/>
      <dgm:spPr/>
      <dgm:t>
        <a:bodyPr/>
        <a:lstStyle/>
        <a:p>
          <a:endParaRPr lang="ru-RU"/>
        </a:p>
      </dgm:t>
    </dgm:pt>
    <dgm:pt modelId="{521936EF-C6BD-499D-8F23-52BF11C1409C}" type="pres">
      <dgm:prSet presAssocID="{4B70B0A8-2CEE-4EE6-A57E-FC3CF2FB4878}" presName="node" presStyleLbl="node1" presStyleIdx="4" presStyleCnt="7" custScaleX="156816" custScaleY="76557" custRadScaleRad="138698" custRadScaleInc="95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2E104-DA96-4182-96FB-A75947ADE3A5}" type="pres">
      <dgm:prSet presAssocID="{68337B9F-C8E1-4261-8C5A-E23C0E1ABA17}" presName="Name9" presStyleLbl="parChTrans1D2" presStyleIdx="5" presStyleCnt="7"/>
      <dgm:spPr/>
      <dgm:t>
        <a:bodyPr/>
        <a:lstStyle/>
        <a:p>
          <a:endParaRPr lang="ru-RU"/>
        </a:p>
      </dgm:t>
    </dgm:pt>
    <dgm:pt modelId="{601DCE2C-E8F6-41CF-93BE-6D270B64CF01}" type="pres">
      <dgm:prSet presAssocID="{68337B9F-C8E1-4261-8C5A-E23C0E1ABA17}" presName="connTx" presStyleLbl="parChTrans1D2" presStyleIdx="5" presStyleCnt="7"/>
      <dgm:spPr/>
      <dgm:t>
        <a:bodyPr/>
        <a:lstStyle/>
        <a:p>
          <a:endParaRPr lang="ru-RU"/>
        </a:p>
      </dgm:t>
    </dgm:pt>
    <dgm:pt modelId="{CA95FA60-6258-401D-A6E7-A149A890B611}" type="pres">
      <dgm:prSet presAssocID="{4FBD3CC7-3740-4EF5-B72C-F8DB26EF8B28}" presName="node" presStyleLbl="node1" presStyleIdx="5" presStyleCnt="7" custScaleX="143172" custScaleY="82744" custRadScaleRad="190211" custRadScaleInc="513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3001E-6CE5-4A00-8FF9-3C055E06B83F}" type="pres">
      <dgm:prSet presAssocID="{72302930-FC83-4A61-81EB-396D4C1CCCF9}" presName="Name9" presStyleLbl="parChTrans1D2" presStyleIdx="6" presStyleCnt="7"/>
      <dgm:spPr/>
      <dgm:t>
        <a:bodyPr/>
        <a:lstStyle/>
        <a:p>
          <a:endParaRPr lang="ru-RU"/>
        </a:p>
      </dgm:t>
    </dgm:pt>
    <dgm:pt modelId="{5471DA98-5A67-463F-8068-7C971BEFB176}" type="pres">
      <dgm:prSet presAssocID="{72302930-FC83-4A61-81EB-396D4C1CCCF9}" presName="connTx" presStyleLbl="parChTrans1D2" presStyleIdx="6" presStyleCnt="7"/>
      <dgm:spPr/>
      <dgm:t>
        <a:bodyPr/>
        <a:lstStyle/>
        <a:p>
          <a:endParaRPr lang="ru-RU"/>
        </a:p>
      </dgm:t>
    </dgm:pt>
    <dgm:pt modelId="{B03BECD7-25EA-431A-8B87-50A788DC35A7}" type="pres">
      <dgm:prSet presAssocID="{E125F6AD-B894-45CA-AF01-6D6D9DDE7B08}" presName="node" presStyleLbl="node1" presStyleIdx="6" presStyleCnt="7" custScaleX="127510" custScaleY="88521" custRadScaleRad="149653" custRadScaleInc="-19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E7A0E9-B65F-4B50-82F8-567876DE194B}" type="presOf" srcId="{A83E605A-C3B7-4F4D-A09F-2BAD254C338D}" destId="{2151D929-33CB-4755-8ADA-DE7D197BCA12}" srcOrd="0" destOrd="0" presId="urn:microsoft.com/office/officeart/2005/8/layout/radial1"/>
    <dgm:cxn modelId="{BD60A791-721D-4577-A4A7-205053C8EE9D}" type="presOf" srcId="{72302930-FC83-4A61-81EB-396D4C1CCCF9}" destId="{B343001E-6CE5-4A00-8FF9-3C055E06B83F}" srcOrd="0" destOrd="0" presId="urn:microsoft.com/office/officeart/2005/8/layout/radial1"/>
    <dgm:cxn modelId="{B96B7A96-A5E2-4260-BABD-F8E3188F3A11}" type="presOf" srcId="{B952DAD8-78EB-4B05-885B-6B2964FEE206}" destId="{B9277FCF-B3B5-4DE7-8FCB-30FA493BFF9D}" srcOrd="0" destOrd="0" presId="urn:microsoft.com/office/officeart/2005/8/layout/radial1"/>
    <dgm:cxn modelId="{A4051144-7AF8-4D16-B401-8B3F3DA1C8BC}" type="presOf" srcId="{41A0005C-D89F-433D-8175-054701CC8891}" destId="{EC69784B-E307-40D9-B437-3365B3E17662}" srcOrd="1" destOrd="0" presId="urn:microsoft.com/office/officeart/2005/8/layout/radial1"/>
    <dgm:cxn modelId="{F58F7E98-69B1-4172-8375-19D489B7D1BE}" type="presOf" srcId="{9D3C9D63-F24B-4C29-9942-CE923923240D}" destId="{9F099E5A-D47F-472A-89C7-0C65DC4FEB81}" srcOrd="0" destOrd="0" presId="urn:microsoft.com/office/officeart/2005/8/layout/radial1"/>
    <dgm:cxn modelId="{1AA67351-474B-4602-BCE7-5354C9845702}" srcId="{CAC62EEF-C9DD-4F97-B080-91893CB5B6C6}" destId="{D6609D42-4CD2-4C79-98AF-34E8CA9B0D96}" srcOrd="2" destOrd="0" parTransId="{0EBFF066-F48C-4F03-A789-017DA32F5492}" sibTransId="{355E0F8E-4456-419B-ACBE-F1C168918443}"/>
    <dgm:cxn modelId="{8D2AA113-F703-4D72-B520-F210B7BA8E1E}" type="presOf" srcId="{F8F2E8B4-FE65-4D48-BE8D-CE37273283BB}" destId="{9282EEFF-A34A-4172-BBFB-D2D9B9ECB957}" srcOrd="0" destOrd="0" presId="urn:microsoft.com/office/officeart/2005/8/layout/radial1"/>
    <dgm:cxn modelId="{4006A055-209E-4488-9F07-5A9C3430D733}" type="presOf" srcId="{4FBD3CC7-3740-4EF5-B72C-F8DB26EF8B28}" destId="{CA95FA60-6258-401D-A6E7-A149A890B611}" srcOrd="0" destOrd="0" presId="urn:microsoft.com/office/officeart/2005/8/layout/radial1"/>
    <dgm:cxn modelId="{5BC8A8CD-F00F-4F4E-AD75-F19F269F4728}" type="presOf" srcId="{F9CC0156-7AC2-42B0-A3D2-1FF98234343D}" destId="{F2FF461B-641F-4A25-AEC7-D3DF83A161A8}" srcOrd="0" destOrd="0" presId="urn:microsoft.com/office/officeart/2005/8/layout/radial1"/>
    <dgm:cxn modelId="{AECB59DB-9CE7-4AA3-8B14-61D25C26BA78}" type="presOf" srcId="{E1CACEC9-6583-43AA-95EA-9178A34D12FC}" destId="{D56B6E2A-CA4E-4E38-8D5D-7FC708A24597}" srcOrd="0" destOrd="0" presId="urn:microsoft.com/office/officeart/2005/8/layout/radial1"/>
    <dgm:cxn modelId="{C3ECC44A-5BF7-45CD-88A5-1B5BD4A638ED}" srcId="{E71AB95B-26A2-4E70-977B-AD9D52F89AF1}" destId="{A83E605A-C3B7-4F4D-A09F-2BAD254C338D}" srcOrd="0" destOrd="0" parTransId="{B952DAD8-78EB-4B05-885B-6B2964FEE206}" sibTransId="{0714CD89-C3FB-40D4-B220-E08556788CF7}"/>
    <dgm:cxn modelId="{0D0E1353-BF86-42B6-A7EF-28220C491F8F}" srcId="{E71AB95B-26A2-4E70-977B-AD9D52F89AF1}" destId="{4B70B0A8-2CEE-4EE6-A57E-FC3CF2FB4878}" srcOrd="4" destOrd="0" parTransId="{41A0005C-D89F-433D-8175-054701CC8891}" sibTransId="{FFF56C0B-798A-4BDD-9FB4-4E58F523224C}"/>
    <dgm:cxn modelId="{DD46E0AD-F55A-4951-BC0D-0BFA5E728392}" type="presOf" srcId="{923EC92A-FBC1-4A08-982C-77901E25FEAC}" destId="{A00EC89C-DDAA-4A41-8A5F-EEF0D0B84A53}" srcOrd="1" destOrd="0" presId="urn:microsoft.com/office/officeart/2005/8/layout/radial1"/>
    <dgm:cxn modelId="{FFAF17B4-3670-4921-BF9E-92E5BDBE171C}" type="presOf" srcId="{43991E75-45D4-45B1-9211-59469F75A72F}" destId="{D1CD83BC-D0DC-430F-A515-3F3C26B07659}" srcOrd="0" destOrd="0" presId="urn:microsoft.com/office/officeart/2005/8/layout/radial1"/>
    <dgm:cxn modelId="{3CA89730-EC32-483E-A262-C463DD7576E9}" type="presOf" srcId="{41A0005C-D89F-433D-8175-054701CC8891}" destId="{270AED64-3186-4C8F-9B35-76AE450F3C3A}" srcOrd="0" destOrd="0" presId="urn:microsoft.com/office/officeart/2005/8/layout/radial1"/>
    <dgm:cxn modelId="{B1F0C5D9-0888-4C63-AEF3-BEE71B6A89B3}" srcId="{E71AB95B-26A2-4E70-977B-AD9D52F89AF1}" destId="{9D3C9D63-F24B-4C29-9942-CE923923240D}" srcOrd="3" destOrd="0" parTransId="{923EC92A-FBC1-4A08-982C-77901E25FEAC}" sibTransId="{BE4A868E-7B28-44E0-873E-099E3B2E2164}"/>
    <dgm:cxn modelId="{5E63A22B-1D67-4D4A-ADF8-56388B6E3250}" type="presOf" srcId="{68337B9F-C8E1-4261-8C5A-E23C0E1ABA17}" destId="{AF12E104-DA96-4182-96FB-A75947ADE3A5}" srcOrd="0" destOrd="0" presId="urn:microsoft.com/office/officeart/2005/8/layout/radial1"/>
    <dgm:cxn modelId="{5CA604C3-DA24-420A-96A6-51B24E7218F7}" type="presOf" srcId="{E71AB95B-26A2-4E70-977B-AD9D52F89AF1}" destId="{2E27C9F2-9632-493F-AA14-18E806567928}" srcOrd="0" destOrd="0" presId="urn:microsoft.com/office/officeart/2005/8/layout/radial1"/>
    <dgm:cxn modelId="{AB69124C-C6A2-49AF-97E1-E19AA487B3F5}" type="presOf" srcId="{4B70B0A8-2CEE-4EE6-A57E-FC3CF2FB4878}" destId="{521936EF-C6BD-499D-8F23-52BF11C1409C}" srcOrd="0" destOrd="0" presId="urn:microsoft.com/office/officeart/2005/8/layout/radial1"/>
    <dgm:cxn modelId="{1A4CBCFD-AF6A-4766-B941-4E28A14B506B}" type="presOf" srcId="{E125F6AD-B894-45CA-AF01-6D6D9DDE7B08}" destId="{B03BECD7-25EA-431A-8B87-50A788DC35A7}" srcOrd="0" destOrd="0" presId="urn:microsoft.com/office/officeart/2005/8/layout/radial1"/>
    <dgm:cxn modelId="{32DFFD54-FD30-4B7E-8489-FBB9EC9FE920}" srcId="{E71AB95B-26A2-4E70-977B-AD9D52F89AF1}" destId="{F8F2E8B4-FE65-4D48-BE8D-CE37273283BB}" srcOrd="2" destOrd="0" parTransId="{F9CC0156-7AC2-42B0-A3D2-1FF98234343D}" sibTransId="{21B06C0F-C953-4AB0-BE91-B31550A35A3F}"/>
    <dgm:cxn modelId="{04AE9CA6-2373-41D6-B40E-4E333DA13B84}" type="presOf" srcId="{68337B9F-C8E1-4261-8C5A-E23C0E1ABA17}" destId="{601DCE2C-E8F6-41CF-93BE-6D270B64CF01}" srcOrd="1" destOrd="0" presId="urn:microsoft.com/office/officeart/2005/8/layout/radial1"/>
    <dgm:cxn modelId="{3570E63B-55C6-4C14-B525-1A312F1FF7A7}" type="presOf" srcId="{B952DAD8-78EB-4B05-885B-6B2964FEE206}" destId="{4519963F-3729-4F8F-A753-DF859465FB47}" srcOrd="1" destOrd="0" presId="urn:microsoft.com/office/officeart/2005/8/layout/radial1"/>
    <dgm:cxn modelId="{017B4695-0668-4518-B8D4-60F87F303664}" srcId="{E71AB95B-26A2-4E70-977B-AD9D52F89AF1}" destId="{43991E75-45D4-45B1-9211-59469F75A72F}" srcOrd="1" destOrd="0" parTransId="{E1CACEC9-6583-43AA-95EA-9178A34D12FC}" sibTransId="{5ADFD2F8-5DDC-4C43-94E2-0DC344BA733C}"/>
    <dgm:cxn modelId="{B0FFED85-7C8C-4F6C-BC60-B6009EDFBFE5}" type="presOf" srcId="{E1CACEC9-6583-43AA-95EA-9178A34D12FC}" destId="{510A3531-3ED0-4C98-858D-2B6E90C9256C}" srcOrd="1" destOrd="0" presId="urn:microsoft.com/office/officeart/2005/8/layout/radial1"/>
    <dgm:cxn modelId="{8CFCFEF8-2A27-408E-883A-637B34630C6C}" srcId="{E71AB95B-26A2-4E70-977B-AD9D52F89AF1}" destId="{E125F6AD-B894-45CA-AF01-6D6D9DDE7B08}" srcOrd="6" destOrd="0" parTransId="{72302930-FC83-4A61-81EB-396D4C1CCCF9}" sibTransId="{ACE3FDA7-5548-4940-A1E5-F389FA4DC655}"/>
    <dgm:cxn modelId="{A4C1A9A4-741B-4944-A4C7-66F52FCD8299}" type="presOf" srcId="{923EC92A-FBC1-4A08-982C-77901E25FEAC}" destId="{1B4F7DBE-8DE8-41D0-984F-1BFA13945A9B}" srcOrd="0" destOrd="0" presId="urn:microsoft.com/office/officeart/2005/8/layout/radial1"/>
    <dgm:cxn modelId="{C81246CD-93FB-4407-B99B-A17E1BFAA5B0}" srcId="{CAC62EEF-C9DD-4F97-B080-91893CB5B6C6}" destId="{E71AB95B-26A2-4E70-977B-AD9D52F89AF1}" srcOrd="0" destOrd="0" parTransId="{2DDA2CD9-30EA-4094-B29E-A462C24F4AF6}" sibTransId="{884FDAAA-382D-485D-AE69-7FE2C47D1C9A}"/>
    <dgm:cxn modelId="{A2881178-E5CF-4075-90F8-72735FA88B9E}" type="presOf" srcId="{F9CC0156-7AC2-42B0-A3D2-1FF98234343D}" destId="{38A84418-A7F4-4544-B18C-6A7565613B91}" srcOrd="1" destOrd="0" presId="urn:microsoft.com/office/officeart/2005/8/layout/radial1"/>
    <dgm:cxn modelId="{D49C9118-9F01-4EE4-A8D9-3AA24519CB65}" type="presOf" srcId="{CAC62EEF-C9DD-4F97-B080-91893CB5B6C6}" destId="{A9549094-6935-4F40-8BA1-0A83528E2BA7}" srcOrd="0" destOrd="0" presId="urn:microsoft.com/office/officeart/2005/8/layout/radial1"/>
    <dgm:cxn modelId="{B8FB8D88-3387-4F7F-88B2-30D2C89F5F52}" srcId="{E71AB95B-26A2-4E70-977B-AD9D52F89AF1}" destId="{4FBD3CC7-3740-4EF5-B72C-F8DB26EF8B28}" srcOrd="5" destOrd="0" parTransId="{68337B9F-C8E1-4261-8C5A-E23C0E1ABA17}" sibTransId="{A916F96A-29E2-41B1-AC94-258FCAA32503}"/>
    <dgm:cxn modelId="{AC8A312A-314C-4803-9C16-963813012144}" srcId="{CAC62EEF-C9DD-4F97-B080-91893CB5B6C6}" destId="{15DF66FD-3F2F-4255-9DD0-DD33E49712EA}" srcOrd="1" destOrd="0" parTransId="{C3910910-D174-4557-A7BE-005887C23011}" sibTransId="{EF7C84C9-6DC7-467D-9F80-8912A496F079}"/>
    <dgm:cxn modelId="{A62A52E9-511E-4424-9A21-0D595D5DA4DB}" type="presOf" srcId="{72302930-FC83-4A61-81EB-396D4C1CCCF9}" destId="{5471DA98-5A67-463F-8068-7C971BEFB176}" srcOrd="1" destOrd="0" presId="urn:microsoft.com/office/officeart/2005/8/layout/radial1"/>
    <dgm:cxn modelId="{4B234CE6-0248-49F2-890A-4903CEAB0353}" type="presParOf" srcId="{A9549094-6935-4F40-8BA1-0A83528E2BA7}" destId="{2E27C9F2-9632-493F-AA14-18E806567928}" srcOrd="0" destOrd="0" presId="urn:microsoft.com/office/officeart/2005/8/layout/radial1"/>
    <dgm:cxn modelId="{AAF79A2A-2575-4E5A-8772-7C13C9E9D408}" type="presParOf" srcId="{A9549094-6935-4F40-8BA1-0A83528E2BA7}" destId="{B9277FCF-B3B5-4DE7-8FCB-30FA493BFF9D}" srcOrd="1" destOrd="0" presId="urn:microsoft.com/office/officeart/2005/8/layout/radial1"/>
    <dgm:cxn modelId="{BB28484F-3BC3-4C91-B950-1189711FF176}" type="presParOf" srcId="{B9277FCF-B3B5-4DE7-8FCB-30FA493BFF9D}" destId="{4519963F-3729-4F8F-A753-DF859465FB47}" srcOrd="0" destOrd="0" presId="urn:microsoft.com/office/officeart/2005/8/layout/radial1"/>
    <dgm:cxn modelId="{FAAB7DBA-48E1-4E1F-8AE0-9FA47FA2C5EA}" type="presParOf" srcId="{A9549094-6935-4F40-8BA1-0A83528E2BA7}" destId="{2151D929-33CB-4755-8ADA-DE7D197BCA12}" srcOrd="2" destOrd="0" presId="urn:microsoft.com/office/officeart/2005/8/layout/radial1"/>
    <dgm:cxn modelId="{CC6FAF7E-A56E-4426-8840-43D91AB91368}" type="presParOf" srcId="{A9549094-6935-4F40-8BA1-0A83528E2BA7}" destId="{D56B6E2A-CA4E-4E38-8D5D-7FC708A24597}" srcOrd="3" destOrd="0" presId="urn:microsoft.com/office/officeart/2005/8/layout/radial1"/>
    <dgm:cxn modelId="{3EAE00B2-C42A-4AD6-8FB8-E60C7FA59BE7}" type="presParOf" srcId="{D56B6E2A-CA4E-4E38-8D5D-7FC708A24597}" destId="{510A3531-3ED0-4C98-858D-2B6E90C9256C}" srcOrd="0" destOrd="0" presId="urn:microsoft.com/office/officeart/2005/8/layout/radial1"/>
    <dgm:cxn modelId="{19641CBD-A755-417C-B615-2924848B0F6D}" type="presParOf" srcId="{A9549094-6935-4F40-8BA1-0A83528E2BA7}" destId="{D1CD83BC-D0DC-430F-A515-3F3C26B07659}" srcOrd="4" destOrd="0" presId="urn:microsoft.com/office/officeart/2005/8/layout/radial1"/>
    <dgm:cxn modelId="{A417C250-D8F2-49CA-832F-5BB20ED600CE}" type="presParOf" srcId="{A9549094-6935-4F40-8BA1-0A83528E2BA7}" destId="{F2FF461B-641F-4A25-AEC7-D3DF83A161A8}" srcOrd="5" destOrd="0" presId="urn:microsoft.com/office/officeart/2005/8/layout/radial1"/>
    <dgm:cxn modelId="{F1FF85E7-7102-4B1F-A5FA-3EF5DD17E943}" type="presParOf" srcId="{F2FF461B-641F-4A25-AEC7-D3DF83A161A8}" destId="{38A84418-A7F4-4544-B18C-6A7565613B91}" srcOrd="0" destOrd="0" presId="urn:microsoft.com/office/officeart/2005/8/layout/radial1"/>
    <dgm:cxn modelId="{536182F8-F20E-41D0-AA4D-3549A7218913}" type="presParOf" srcId="{A9549094-6935-4F40-8BA1-0A83528E2BA7}" destId="{9282EEFF-A34A-4172-BBFB-D2D9B9ECB957}" srcOrd="6" destOrd="0" presId="urn:microsoft.com/office/officeart/2005/8/layout/radial1"/>
    <dgm:cxn modelId="{DB94CA25-8AFF-48C5-BC3E-39ACE80857FC}" type="presParOf" srcId="{A9549094-6935-4F40-8BA1-0A83528E2BA7}" destId="{1B4F7DBE-8DE8-41D0-984F-1BFA13945A9B}" srcOrd="7" destOrd="0" presId="urn:microsoft.com/office/officeart/2005/8/layout/radial1"/>
    <dgm:cxn modelId="{EC89FC07-DAAF-42E9-8B79-FEDA87C53EB6}" type="presParOf" srcId="{1B4F7DBE-8DE8-41D0-984F-1BFA13945A9B}" destId="{A00EC89C-DDAA-4A41-8A5F-EEF0D0B84A53}" srcOrd="0" destOrd="0" presId="urn:microsoft.com/office/officeart/2005/8/layout/radial1"/>
    <dgm:cxn modelId="{9E202D11-831D-43D5-9638-43A779D87735}" type="presParOf" srcId="{A9549094-6935-4F40-8BA1-0A83528E2BA7}" destId="{9F099E5A-D47F-472A-89C7-0C65DC4FEB81}" srcOrd="8" destOrd="0" presId="urn:microsoft.com/office/officeart/2005/8/layout/radial1"/>
    <dgm:cxn modelId="{DD4FAAB0-2DDF-4162-A3B8-AE3F1CA81986}" type="presParOf" srcId="{A9549094-6935-4F40-8BA1-0A83528E2BA7}" destId="{270AED64-3186-4C8F-9B35-76AE450F3C3A}" srcOrd="9" destOrd="0" presId="urn:microsoft.com/office/officeart/2005/8/layout/radial1"/>
    <dgm:cxn modelId="{1D8BF518-3DED-4232-96D1-AF7823B7559C}" type="presParOf" srcId="{270AED64-3186-4C8F-9B35-76AE450F3C3A}" destId="{EC69784B-E307-40D9-B437-3365B3E17662}" srcOrd="0" destOrd="0" presId="urn:microsoft.com/office/officeart/2005/8/layout/radial1"/>
    <dgm:cxn modelId="{91985BD2-4CAD-4F18-8F79-AE30F3CE36F7}" type="presParOf" srcId="{A9549094-6935-4F40-8BA1-0A83528E2BA7}" destId="{521936EF-C6BD-499D-8F23-52BF11C1409C}" srcOrd="10" destOrd="0" presId="urn:microsoft.com/office/officeart/2005/8/layout/radial1"/>
    <dgm:cxn modelId="{09E90474-C889-4FB3-9207-8DA8322BEF5B}" type="presParOf" srcId="{A9549094-6935-4F40-8BA1-0A83528E2BA7}" destId="{AF12E104-DA96-4182-96FB-A75947ADE3A5}" srcOrd="11" destOrd="0" presId="urn:microsoft.com/office/officeart/2005/8/layout/radial1"/>
    <dgm:cxn modelId="{B347118B-DA89-4A38-8FD4-F0FBC23EC9A4}" type="presParOf" srcId="{AF12E104-DA96-4182-96FB-A75947ADE3A5}" destId="{601DCE2C-E8F6-41CF-93BE-6D270B64CF01}" srcOrd="0" destOrd="0" presId="urn:microsoft.com/office/officeart/2005/8/layout/radial1"/>
    <dgm:cxn modelId="{8ABDB5F1-F20B-458D-9B61-C5F4A4306885}" type="presParOf" srcId="{A9549094-6935-4F40-8BA1-0A83528E2BA7}" destId="{CA95FA60-6258-401D-A6E7-A149A890B611}" srcOrd="12" destOrd="0" presId="urn:microsoft.com/office/officeart/2005/8/layout/radial1"/>
    <dgm:cxn modelId="{EB61CA4F-CFBC-4E29-8D99-460BBEBC6298}" type="presParOf" srcId="{A9549094-6935-4F40-8BA1-0A83528E2BA7}" destId="{B343001E-6CE5-4A00-8FF9-3C055E06B83F}" srcOrd="13" destOrd="0" presId="urn:microsoft.com/office/officeart/2005/8/layout/radial1"/>
    <dgm:cxn modelId="{D5B14516-AF19-480A-BD01-6CCEEA4209B0}" type="presParOf" srcId="{B343001E-6CE5-4A00-8FF9-3C055E06B83F}" destId="{5471DA98-5A67-463F-8068-7C971BEFB176}" srcOrd="0" destOrd="0" presId="urn:microsoft.com/office/officeart/2005/8/layout/radial1"/>
    <dgm:cxn modelId="{6163D4E1-0968-4F46-8544-D91881DE0796}" type="presParOf" srcId="{A9549094-6935-4F40-8BA1-0A83528E2BA7}" destId="{B03BECD7-25EA-431A-8B87-50A788DC35A7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A3B6F2-B7E6-42ED-ABD7-B73CDE1C8EEC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433946-6C78-4BB7-AC48-FF5C7F66838D}">
      <dgm:prSet phldrT="[Текст]"/>
      <dgm:spPr>
        <a:solidFill>
          <a:schemeClr val="bg2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65627A7-FD7A-433E-9C08-89BF275ACBEB}" type="parTrans" cxnId="{F2455DD7-1BD0-4A92-A1E6-3830ADDDB45B}">
      <dgm:prSet/>
      <dgm:spPr/>
      <dgm:t>
        <a:bodyPr/>
        <a:lstStyle/>
        <a:p>
          <a:endParaRPr lang="ru-RU"/>
        </a:p>
      </dgm:t>
    </dgm:pt>
    <dgm:pt modelId="{E0CD2A78-19E4-4B2A-93E9-F04F532088CD}" type="sibTrans" cxnId="{F2455DD7-1BD0-4A92-A1E6-3830ADDDB45B}">
      <dgm:prSet/>
      <dgm:spPr/>
      <dgm:t>
        <a:bodyPr/>
        <a:lstStyle/>
        <a:p>
          <a:endParaRPr lang="ru-RU"/>
        </a:p>
      </dgm:t>
    </dgm:pt>
    <dgm:pt modelId="{66171840-1CBE-4651-A581-07CA66384EB6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>
            <a:latin typeface="+mn-lt"/>
          </a:endParaRPr>
        </a:p>
      </dgm:t>
    </dgm:pt>
    <dgm:pt modelId="{FA92A27F-5A49-43F3-AA33-98AACDF5C100}" type="parTrans" cxnId="{644724B5-ACD9-4EC7-9D72-11362D1474C7}">
      <dgm:prSet/>
      <dgm:spPr/>
      <dgm:t>
        <a:bodyPr/>
        <a:lstStyle/>
        <a:p>
          <a:endParaRPr lang="ru-RU"/>
        </a:p>
      </dgm:t>
    </dgm:pt>
    <dgm:pt modelId="{E9E2D333-B739-4731-84B7-FC35211FFC50}" type="sibTrans" cxnId="{644724B5-ACD9-4EC7-9D72-11362D1474C7}">
      <dgm:prSet/>
      <dgm:spPr/>
      <dgm:t>
        <a:bodyPr/>
        <a:lstStyle/>
        <a:p>
          <a:endParaRPr lang="ru-RU"/>
        </a:p>
      </dgm:t>
    </dgm:pt>
    <dgm:pt modelId="{4A5AEA9E-2FCF-42B9-B268-424C31B39EF5}">
      <dgm:prSet phldrT="[Текст]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1FE6A795-4652-49EE-A562-139EF91EF312}" type="parTrans" cxnId="{7411EB97-DA9E-40AA-9EEB-13BE6A8B0D9E}">
      <dgm:prSet/>
      <dgm:spPr/>
      <dgm:t>
        <a:bodyPr/>
        <a:lstStyle/>
        <a:p>
          <a:endParaRPr lang="ru-RU"/>
        </a:p>
      </dgm:t>
    </dgm:pt>
    <dgm:pt modelId="{970720A5-2CE0-4816-B722-F9EBC4ED7E13}" type="sibTrans" cxnId="{7411EB97-DA9E-40AA-9EEB-13BE6A8B0D9E}">
      <dgm:prSet/>
      <dgm:spPr/>
      <dgm:t>
        <a:bodyPr/>
        <a:lstStyle/>
        <a:p>
          <a:endParaRPr lang="ru-RU"/>
        </a:p>
      </dgm:t>
    </dgm:pt>
    <dgm:pt modelId="{1E90B453-7596-4B7D-BECD-310D93F8DD8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допускает адаптацию в соответствии с потребностями учащегося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уровнем его подготовки, интеллектуальными возможностями и амбициями;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FAFDC6A1-F16F-48F6-953A-36B48AB1BCC1}" type="parTrans" cxnId="{070C02A0-2B56-48E0-8EA7-BEAB55742BC8}">
      <dgm:prSet/>
      <dgm:spPr/>
      <dgm:t>
        <a:bodyPr/>
        <a:lstStyle/>
        <a:p>
          <a:endParaRPr lang="ru-RU"/>
        </a:p>
      </dgm:t>
    </dgm:pt>
    <dgm:pt modelId="{8D3936A1-9786-4ABF-A6E6-ABFF4FC03158}" type="sibTrans" cxnId="{070C02A0-2B56-48E0-8EA7-BEAB55742BC8}">
      <dgm:prSet/>
      <dgm:spPr/>
      <dgm:t>
        <a:bodyPr/>
        <a:lstStyle/>
        <a:p>
          <a:endParaRPr lang="ru-RU"/>
        </a:p>
      </dgm:t>
    </dgm:pt>
    <dgm:pt modelId="{E7677318-0AF1-4535-905F-A87E3970E5C7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3DAC4AF6-6342-4887-AF32-7C3F8F5617DC}" type="parTrans" cxnId="{4ACF5411-B6A2-4D07-B3AC-59D463DDCD58}">
      <dgm:prSet/>
      <dgm:spPr/>
      <dgm:t>
        <a:bodyPr/>
        <a:lstStyle/>
        <a:p>
          <a:endParaRPr lang="ru-RU"/>
        </a:p>
      </dgm:t>
    </dgm:pt>
    <dgm:pt modelId="{F5B89767-C554-480C-A97D-E85D28643647}" type="sibTrans" cxnId="{4ACF5411-B6A2-4D07-B3AC-59D463DDCD58}">
      <dgm:prSet/>
      <dgm:spPr/>
      <dgm:t>
        <a:bodyPr/>
        <a:lstStyle/>
        <a:p>
          <a:endParaRPr lang="ru-RU"/>
        </a:p>
      </dgm:t>
    </dgm:pt>
    <dgm:pt modelId="{4D58496A-7F22-4CC0-B217-0CB0BFC02C02}">
      <dgm:prSet phldrT="[Текст]"/>
      <dgm:spPr>
        <a:solidFill>
          <a:schemeClr val="bg2">
            <a:lumMod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90C0A3E7-2DCC-48E7-B734-3011A1CFF8B2}" type="parTrans" cxnId="{1907E866-D0FB-4840-912E-41CB343A96BF}">
      <dgm:prSet/>
      <dgm:spPr/>
      <dgm:t>
        <a:bodyPr/>
        <a:lstStyle/>
        <a:p>
          <a:endParaRPr lang="ru-RU"/>
        </a:p>
      </dgm:t>
    </dgm:pt>
    <dgm:pt modelId="{03FE5C2C-913A-4BCF-853B-7FCF549D6778}" type="sibTrans" cxnId="{1907E866-D0FB-4840-912E-41CB343A96BF}">
      <dgm:prSet/>
      <dgm:spPr/>
      <dgm:t>
        <a:bodyPr/>
        <a:lstStyle/>
        <a:p>
          <a:endParaRPr lang="ru-RU"/>
        </a:p>
      </dgm:t>
    </dgm:pt>
    <dgm:pt modelId="{331556EB-A766-465D-8930-2B21B32142F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1A78F39E-89E8-4749-B282-8FCEB935578D}" type="parTrans" cxnId="{D31059DF-CF7C-4472-B402-4B8C83D13237}">
      <dgm:prSet/>
      <dgm:spPr/>
      <dgm:t>
        <a:bodyPr/>
        <a:lstStyle/>
        <a:p>
          <a:endParaRPr lang="ru-RU"/>
        </a:p>
      </dgm:t>
    </dgm:pt>
    <dgm:pt modelId="{A5079B7A-0056-4418-95C1-4DC8847600BC}" type="sibTrans" cxnId="{D31059DF-CF7C-4472-B402-4B8C83D13237}">
      <dgm:prSet/>
      <dgm:spPr/>
      <dgm:t>
        <a:bodyPr/>
        <a:lstStyle/>
        <a:p>
          <a:endParaRPr lang="ru-RU"/>
        </a:p>
      </dgm:t>
    </dgm:pt>
    <dgm:pt modelId="{0710DF0C-1A3D-42BA-B1E7-1B3B3FC8FB5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34CDC0EB-3AD2-4A43-AF50-1C00556C09BD}" type="parTrans" cxnId="{EB072BEB-98E7-4D17-AD38-61BB99432AC9}">
      <dgm:prSet/>
      <dgm:spPr/>
      <dgm:t>
        <a:bodyPr/>
        <a:lstStyle/>
        <a:p>
          <a:endParaRPr lang="ru-RU"/>
        </a:p>
      </dgm:t>
    </dgm:pt>
    <dgm:pt modelId="{D2A6BA24-EE42-4AC1-9F16-1EFA7F9E7A78}" type="sibTrans" cxnId="{EB072BEB-98E7-4D17-AD38-61BB99432AC9}">
      <dgm:prSet/>
      <dgm:spPr/>
      <dgm:t>
        <a:bodyPr/>
        <a:lstStyle/>
        <a:p>
          <a:endParaRPr lang="ru-RU"/>
        </a:p>
      </dgm:t>
    </dgm:pt>
    <dgm:pt modelId="{CF45C92B-1713-466E-9318-711950E526D5}">
      <dgm:prSet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2ABFB00-A34E-44FF-9507-3B0642A5648F}" type="parTrans" cxnId="{D56CDDDA-19B8-4478-B719-342BE46CB571}">
      <dgm:prSet/>
      <dgm:spPr/>
      <dgm:t>
        <a:bodyPr/>
        <a:lstStyle/>
        <a:p>
          <a:endParaRPr lang="ru-RU"/>
        </a:p>
      </dgm:t>
    </dgm:pt>
    <dgm:pt modelId="{52F278CE-A510-4306-9DCE-03B5C070F528}" type="sibTrans" cxnId="{D56CDDDA-19B8-4478-B719-342BE46CB571}">
      <dgm:prSet/>
      <dgm:spPr/>
      <dgm:t>
        <a:bodyPr/>
        <a:lstStyle/>
        <a:p>
          <a:endParaRPr lang="ru-RU"/>
        </a:p>
      </dgm:t>
    </dgm:pt>
    <dgm:pt modelId="{1A170289-B841-430E-AAAF-44A0329B238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предоставляет широчайшие возможности для самопроверки</a:t>
          </a:r>
          <a:r>
            <a:rPr kumimoji="0" lang="en-US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на всех этапах работы</a:t>
          </a:r>
          <a:endParaRPr lang="ru-RU" sz="1600" b="1" i="1" dirty="0">
            <a:solidFill>
              <a:srgbClr val="FF0000"/>
            </a:solidFill>
            <a:latin typeface="+mn-lt"/>
          </a:endParaRPr>
        </a:p>
      </dgm:t>
    </dgm:pt>
    <dgm:pt modelId="{ECAD39CB-F718-4804-A4FA-A35998D1ACE1}" type="parTrans" cxnId="{7DC111C8-596E-40DA-8229-894C80C71664}">
      <dgm:prSet/>
      <dgm:spPr/>
      <dgm:t>
        <a:bodyPr/>
        <a:lstStyle/>
        <a:p>
          <a:endParaRPr lang="ru-RU"/>
        </a:p>
      </dgm:t>
    </dgm:pt>
    <dgm:pt modelId="{D567D00F-C683-49F5-A418-3BDCF7B92ABB}" type="sibTrans" cxnId="{7DC111C8-596E-40DA-8229-894C80C71664}">
      <dgm:prSet/>
      <dgm:spPr/>
      <dgm:t>
        <a:bodyPr/>
        <a:lstStyle/>
        <a:p>
          <a:endParaRPr lang="ru-RU"/>
        </a:p>
      </dgm:t>
    </dgm:pt>
    <dgm:pt modelId="{7B762DC8-0433-43AC-98D4-68AD530B4857}">
      <dgm:prSet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0F98AAF9-443E-46BF-A6D9-A9C73F386EEA}" type="parTrans" cxnId="{51B6755C-A87E-456D-BBEC-5022A4543B8E}">
      <dgm:prSet/>
      <dgm:spPr/>
      <dgm:t>
        <a:bodyPr/>
        <a:lstStyle/>
        <a:p>
          <a:endParaRPr lang="ru-RU"/>
        </a:p>
      </dgm:t>
    </dgm:pt>
    <dgm:pt modelId="{8DDE5DE3-34A9-4D61-AE10-E7D32A9EADE9}" type="sibTrans" cxnId="{51B6755C-A87E-456D-BBEC-5022A4543B8E}">
      <dgm:prSet/>
      <dgm:spPr/>
      <dgm:t>
        <a:bodyPr/>
        <a:lstStyle/>
        <a:p>
          <a:endParaRPr lang="ru-RU"/>
        </a:p>
      </dgm:t>
    </dgm:pt>
    <dgm:pt modelId="{F6CF03B3-DDB2-4EA0-962B-3EC51F4F9B42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B437B60B-23AD-4C7B-B55F-736D7367D366}" type="parTrans" cxnId="{0D7BE0BC-D6BF-4165-8A34-45B078B586C2}">
      <dgm:prSet/>
      <dgm:spPr/>
      <dgm:t>
        <a:bodyPr/>
        <a:lstStyle/>
        <a:p>
          <a:endParaRPr lang="ru-RU"/>
        </a:p>
      </dgm:t>
    </dgm:pt>
    <dgm:pt modelId="{3BD02753-F16F-4F85-BCAA-1D48E8F05528}" type="sibTrans" cxnId="{0D7BE0BC-D6BF-4165-8A34-45B078B586C2}">
      <dgm:prSet/>
      <dgm:spPr/>
      <dgm:t>
        <a:bodyPr/>
        <a:lstStyle/>
        <a:p>
          <a:endParaRPr lang="ru-RU"/>
        </a:p>
      </dgm:t>
    </dgm:pt>
    <dgm:pt modelId="{D7FB3E70-C491-4D15-8BE9-F596A95BEF27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>
            <a:latin typeface="+mn-lt"/>
          </a:endParaRPr>
        </a:p>
      </dgm:t>
    </dgm:pt>
    <dgm:pt modelId="{42D4573E-24AA-4BB8-9D55-C76DF918FC34}" type="parTrans" cxnId="{7FFA6BF9-2EAB-42C5-8909-744AF6A288BC}">
      <dgm:prSet/>
      <dgm:spPr/>
      <dgm:t>
        <a:bodyPr/>
        <a:lstStyle/>
        <a:p>
          <a:endParaRPr lang="ru-RU"/>
        </a:p>
      </dgm:t>
    </dgm:pt>
    <dgm:pt modelId="{6325E4B5-B46D-444A-BCE4-3FBC36810839}" type="sibTrans" cxnId="{7FFA6BF9-2EAB-42C5-8909-744AF6A288BC}">
      <dgm:prSet/>
      <dgm:spPr/>
      <dgm:t>
        <a:bodyPr/>
        <a:lstStyle/>
        <a:p>
          <a:endParaRPr lang="ru-RU"/>
        </a:p>
      </dgm:t>
    </dgm:pt>
    <dgm:pt modelId="{4AD1AF5A-3F47-4A15-ABFF-19092C3007BD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облегчает понимание изучаемого материала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за счет иных, нежели в печатной учебной литературе, способов подачи материала: индуктивный подход, воздействие на слуховую,  эмоциональную, зрительную память   и т.п.;</a:t>
          </a:r>
          <a:endParaRPr lang="ru-RU" sz="1400" dirty="0">
            <a:latin typeface="+mn-lt"/>
          </a:endParaRPr>
        </a:p>
      </dgm:t>
    </dgm:pt>
    <dgm:pt modelId="{1CD612E4-B606-49E0-A743-C2A76B5D430D}" type="parTrans" cxnId="{0652C8C9-20F2-43F2-A15E-AEE793726E94}">
      <dgm:prSet/>
      <dgm:spPr/>
      <dgm:t>
        <a:bodyPr/>
        <a:lstStyle/>
        <a:p>
          <a:endParaRPr lang="ru-RU"/>
        </a:p>
      </dgm:t>
    </dgm:pt>
    <dgm:pt modelId="{D103E2E3-9666-4CC2-B4AB-6A0BBF834CC9}" type="sibTrans" cxnId="{0652C8C9-20F2-43F2-A15E-AEE793726E94}">
      <dgm:prSet/>
      <dgm:spPr/>
      <dgm:t>
        <a:bodyPr/>
        <a:lstStyle/>
        <a:p>
          <a:endParaRPr lang="ru-RU"/>
        </a:p>
      </dgm:t>
    </dgm:pt>
    <dgm:pt modelId="{D7DE021C-94D3-4619-9C46-61F7279DBB5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/>
        </a:p>
      </dgm:t>
    </dgm:pt>
    <dgm:pt modelId="{6425A291-B64A-4518-B621-782F7BB8AA37}" type="parTrans" cxnId="{7A260383-CAC5-4170-936D-B6410A1B97BA}">
      <dgm:prSet/>
      <dgm:spPr/>
      <dgm:t>
        <a:bodyPr/>
        <a:lstStyle/>
        <a:p>
          <a:endParaRPr lang="ru-RU"/>
        </a:p>
      </dgm:t>
    </dgm:pt>
    <dgm:pt modelId="{96A9EA2C-52F7-475C-8826-69268CA639D2}" type="sibTrans" cxnId="{7A260383-CAC5-4170-936D-B6410A1B97BA}">
      <dgm:prSet/>
      <dgm:spPr/>
      <dgm:t>
        <a:bodyPr/>
        <a:lstStyle/>
        <a:p>
          <a:endParaRPr lang="ru-RU"/>
        </a:p>
      </dgm:t>
    </dgm:pt>
    <dgm:pt modelId="{B98CDA62-3682-4BFD-940C-402C095F73D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4555053D-B876-4FC5-99C4-1DD65EE83253}" type="parTrans" cxnId="{5648FB51-D7ED-40B1-841E-BB83F5E59957}">
      <dgm:prSet/>
      <dgm:spPr/>
      <dgm:t>
        <a:bodyPr/>
        <a:lstStyle/>
        <a:p>
          <a:endParaRPr lang="ru-RU"/>
        </a:p>
      </dgm:t>
    </dgm:pt>
    <dgm:pt modelId="{FDB4C9EE-452F-4C8E-84AB-85F8AAC94D04}" type="sibTrans" cxnId="{5648FB51-D7ED-40B1-841E-BB83F5E59957}">
      <dgm:prSet/>
      <dgm:spPr/>
      <dgm:t>
        <a:bodyPr/>
        <a:lstStyle/>
        <a:p>
          <a:endParaRPr lang="ru-RU"/>
        </a:p>
      </dgm:t>
    </dgm:pt>
    <dgm:pt modelId="{2E59B3F0-D422-4F1F-8557-3C4233860536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+mn-lt"/>
              <a:cs typeface="Times New Roman" pitchFamily="18" charset="0"/>
            </a:rPr>
            <a:t>снабжена системой тестирования и оценки знаний</a:t>
          </a:r>
          <a:endParaRPr lang="ru-RU" sz="1600" b="1" i="1" dirty="0">
            <a:solidFill>
              <a:srgbClr val="FF0000"/>
            </a:solidFill>
            <a:latin typeface="+mn-lt"/>
            <a:cs typeface="Times New Roman" pitchFamily="18" charset="0"/>
          </a:endParaRPr>
        </a:p>
      </dgm:t>
    </dgm:pt>
    <dgm:pt modelId="{01862CCC-F83C-465B-9A61-3B93CEE1B46A}" type="parTrans" cxnId="{7754FBCB-ADF4-4AB8-8512-331AA008E19B}">
      <dgm:prSet/>
      <dgm:spPr/>
      <dgm:t>
        <a:bodyPr/>
        <a:lstStyle/>
        <a:p>
          <a:endParaRPr lang="ru-RU"/>
        </a:p>
      </dgm:t>
    </dgm:pt>
    <dgm:pt modelId="{0F2DA06C-AF31-4D92-B36C-F2CFEBB8E12C}" type="sibTrans" cxnId="{7754FBCB-ADF4-4AB8-8512-331AA008E19B}">
      <dgm:prSet/>
      <dgm:spPr/>
      <dgm:t>
        <a:bodyPr/>
        <a:lstStyle/>
        <a:p>
          <a:endParaRPr lang="ru-RU"/>
        </a:p>
      </dgm:t>
    </dgm:pt>
    <dgm:pt modelId="{C437CD60-41D9-44A4-B953-414EBE48C64A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выполняет роль бесконечно терпеливого наставника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предоставляя практически неограниченное количество разъяснений, повторений, подсказок и проч.</a:t>
          </a:r>
        </a:p>
        <a:p>
          <a:endParaRPr lang="ru-RU" dirty="0"/>
        </a:p>
      </dgm:t>
    </dgm:pt>
    <dgm:pt modelId="{1E470B1A-5B6C-4FAC-9F79-F343B8F789B2}" type="parTrans" cxnId="{7254646F-06CF-4A4F-BBDD-C0F999F84832}">
      <dgm:prSet/>
      <dgm:spPr/>
      <dgm:t>
        <a:bodyPr/>
        <a:lstStyle/>
        <a:p>
          <a:endParaRPr lang="ru-RU"/>
        </a:p>
      </dgm:t>
    </dgm:pt>
    <dgm:pt modelId="{83C3A30B-3767-4964-8347-AEC957DFD71D}" type="sibTrans" cxnId="{7254646F-06CF-4A4F-BBDD-C0F999F84832}">
      <dgm:prSet/>
      <dgm:spPr/>
      <dgm:t>
        <a:bodyPr/>
        <a:lstStyle/>
        <a:p>
          <a:endParaRPr lang="ru-RU"/>
        </a:p>
      </dgm:t>
    </dgm:pt>
    <dgm:pt modelId="{A615025B-DE65-4F0C-9468-E3157A3BCC96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дает возможность красиво и аккуратно оформить работу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и сдать ее преподавателю в виде файла или распечатки;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3DA50F8F-6791-4BC9-B394-6B1EAF496FEA}" type="parTrans" cxnId="{41E4855F-9415-4FAA-94A6-3AEF64D056E9}">
      <dgm:prSet/>
      <dgm:spPr/>
      <dgm:t>
        <a:bodyPr/>
        <a:lstStyle/>
        <a:p>
          <a:endParaRPr lang="ru-RU"/>
        </a:p>
      </dgm:t>
    </dgm:pt>
    <dgm:pt modelId="{460FCC42-5775-4582-85AE-9044B0354729}" type="sibTrans" cxnId="{41E4855F-9415-4FAA-94A6-3AEF64D056E9}">
      <dgm:prSet/>
      <dgm:spPr/>
      <dgm:t>
        <a:bodyPr/>
        <a:lstStyle/>
        <a:p>
          <a:endParaRPr lang="ru-RU"/>
        </a:p>
      </dgm:t>
    </dgm:pt>
    <dgm:pt modelId="{BC8D691E-7873-4719-8DFC-3CBC15CBBC99}">
      <dgm:prSet phldrT="[Текст]" phldr="1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CFEAAC-2608-4D36-94EA-CEDD989FE1CC}" type="sibTrans" cxnId="{7E7F28EB-A727-471A-A3E2-4E6B46AD4D93}">
      <dgm:prSet/>
      <dgm:spPr/>
      <dgm:t>
        <a:bodyPr/>
        <a:lstStyle/>
        <a:p>
          <a:endParaRPr lang="ru-RU"/>
        </a:p>
      </dgm:t>
    </dgm:pt>
    <dgm:pt modelId="{5A36A2C1-D478-4580-BE09-C2873C85C93C}" type="parTrans" cxnId="{7E7F28EB-A727-471A-A3E2-4E6B46AD4D93}">
      <dgm:prSet/>
      <dgm:spPr/>
      <dgm:t>
        <a:bodyPr/>
        <a:lstStyle/>
        <a:p>
          <a:endParaRPr lang="ru-RU"/>
        </a:p>
      </dgm:t>
    </dgm:pt>
    <dgm:pt modelId="{9F539AAF-A53B-4BB1-A151-53834EB5D2F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8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освобождает от громоздких действий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позволяя сосредоточиться на сути предмета, рассмотреть большее количество примеров и решить больше заданий</a:t>
          </a:r>
        </a:p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6796974-6CC7-4510-AD7C-9E80644C9D6F}" type="sibTrans" cxnId="{075A27BD-AADF-4931-8D79-06D87CF41AA6}">
      <dgm:prSet/>
      <dgm:spPr/>
      <dgm:t>
        <a:bodyPr/>
        <a:lstStyle/>
        <a:p>
          <a:endParaRPr lang="ru-RU"/>
        </a:p>
      </dgm:t>
    </dgm:pt>
    <dgm:pt modelId="{1DC40479-4A2D-4EEE-A9C7-ECF2E7827D7A}" type="parTrans" cxnId="{075A27BD-AADF-4931-8D79-06D87CF41AA6}">
      <dgm:prSet/>
      <dgm:spPr/>
      <dgm:t>
        <a:bodyPr/>
        <a:lstStyle/>
        <a:p>
          <a:endParaRPr lang="ru-RU"/>
        </a:p>
      </dgm:t>
    </dgm:pt>
    <dgm:pt modelId="{1D4CC9D7-E1B3-4EDA-9162-1DFB524F7B25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9A45E722-8DA1-4A7A-AC17-34058F470076}" type="sibTrans" cxnId="{1012F859-DEA2-420A-832B-9E9187B4886C}">
      <dgm:prSet/>
      <dgm:spPr/>
      <dgm:t>
        <a:bodyPr/>
        <a:lstStyle/>
        <a:p>
          <a:endParaRPr lang="ru-RU"/>
        </a:p>
      </dgm:t>
    </dgm:pt>
    <dgm:pt modelId="{6EAA9B5A-233A-4B13-85E3-DE00051AD605}" type="parTrans" cxnId="{1012F859-DEA2-420A-832B-9E9187B4886C}">
      <dgm:prSet/>
      <dgm:spPr/>
      <dgm:t>
        <a:bodyPr/>
        <a:lstStyle/>
        <a:p>
          <a:endParaRPr lang="ru-RU"/>
        </a:p>
      </dgm:t>
    </dgm:pt>
    <dgm:pt modelId="{E49B8807-1EF9-4249-925B-FD5DE6C4340B}" type="pres">
      <dgm:prSet presAssocID="{77A3B6F2-B7E6-42ED-ABD7-B73CDE1C8E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EE57C-69D8-4DF9-9573-471736B07ED2}" type="pres">
      <dgm:prSet presAssocID="{AE433946-6C78-4BB7-AC48-FF5C7F66838D}" presName="composite" presStyleCnt="0"/>
      <dgm:spPr/>
    </dgm:pt>
    <dgm:pt modelId="{A4F745A7-BF28-46FE-B626-57C0D3D253FE}" type="pres">
      <dgm:prSet presAssocID="{AE433946-6C78-4BB7-AC48-FF5C7F66838D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4890F-4646-43C8-84F8-4DE21D700213}" type="pres">
      <dgm:prSet presAssocID="{AE433946-6C78-4BB7-AC48-FF5C7F66838D}" presName="descendantText" presStyleLbl="alignAcc1" presStyleIdx="0" presStyleCnt="7" custScaleY="123192" custLinFactNeighborX="-372" custLinFactNeighborY="-4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CA36-95A1-4175-9D33-32676F1DD746}" type="pres">
      <dgm:prSet presAssocID="{E0CD2A78-19E4-4B2A-93E9-F04F532088CD}" presName="sp" presStyleCnt="0"/>
      <dgm:spPr/>
    </dgm:pt>
    <dgm:pt modelId="{D25DE10B-FCEC-4208-938A-DDA833BFE402}" type="pres">
      <dgm:prSet presAssocID="{4A5AEA9E-2FCF-42B9-B268-424C31B39EF5}" presName="composite" presStyleCnt="0"/>
      <dgm:spPr/>
    </dgm:pt>
    <dgm:pt modelId="{551CA619-D21A-426E-B3D3-57A653F9148C}" type="pres">
      <dgm:prSet presAssocID="{4A5AEA9E-2FCF-42B9-B268-424C31B39E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F7BA3-7914-481A-A061-A1170BEC1406}" type="pres">
      <dgm:prSet presAssocID="{4A5AEA9E-2FCF-42B9-B268-424C31B39EF5}" presName="descendantText" presStyleLbl="alignAcc1" presStyleIdx="1" presStyleCnt="7" custScaleY="10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5DD48-1F24-441F-9233-E01423CBCCAF}" type="pres">
      <dgm:prSet presAssocID="{970720A5-2CE0-4816-B722-F9EBC4ED7E13}" presName="sp" presStyleCnt="0"/>
      <dgm:spPr/>
    </dgm:pt>
    <dgm:pt modelId="{8C5F5938-E510-4C21-81D3-E777F925AFD7}" type="pres">
      <dgm:prSet presAssocID="{4D58496A-7F22-4CC0-B217-0CB0BFC02C02}" presName="composite" presStyleCnt="0"/>
      <dgm:spPr/>
    </dgm:pt>
    <dgm:pt modelId="{6D2BC7D0-7225-4A90-B348-0CC7A9CBA976}" type="pres">
      <dgm:prSet presAssocID="{4D58496A-7F22-4CC0-B217-0CB0BFC02C02}" presName="parentText" presStyleLbl="alignNode1" presStyleIdx="2" presStyleCnt="7" custLinFactNeighborX="1737" custLinFactNeighborY="-949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297FB-797D-4E75-AFFA-54AAA93E6B4F}" type="pres">
      <dgm:prSet presAssocID="{4D58496A-7F22-4CC0-B217-0CB0BFC02C02}" presName="descendantText" presStyleLbl="alignAcc1" presStyleIdx="2" presStyleCnt="7" custScaleY="140685" custLinFactNeighborX="772" custLinFactNeighborY="-8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C3D60-02E0-4E65-84F1-14938E855B92}" type="pres">
      <dgm:prSet presAssocID="{03FE5C2C-913A-4BCF-853B-7FCF549D6778}" presName="sp" presStyleCnt="0"/>
      <dgm:spPr/>
    </dgm:pt>
    <dgm:pt modelId="{0D45DB75-DF53-4076-8A92-4D1BFABAAC59}" type="pres">
      <dgm:prSet presAssocID="{CF45C92B-1713-466E-9318-711950E526D5}" presName="composite" presStyleCnt="0"/>
      <dgm:spPr/>
    </dgm:pt>
    <dgm:pt modelId="{586C33AA-98AA-489F-81F4-2A8231C1E0E9}" type="pres">
      <dgm:prSet presAssocID="{CF45C92B-1713-466E-9318-711950E526D5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E0EB2-814B-4563-AA1F-1AF59854E63A}" type="pres">
      <dgm:prSet presAssocID="{CF45C92B-1713-466E-9318-711950E526D5}" presName="descendantText" presStyleLbl="alignAcc1" presStyleIdx="3" presStyleCnt="7" custScaleY="94948" custLinFactNeighborX="-118" custLinFactNeighborY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ACEF-3FFA-486C-9DE0-2E250BF32AA9}" type="pres">
      <dgm:prSet presAssocID="{52F278CE-A510-4306-9DCE-03B5C070F528}" presName="sp" presStyleCnt="0"/>
      <dgm:spPr/>
    </dgm:pt>
    <dgm:pt modelId="{D027A954-3161-4A0F-82AB-631BB96B5941}" type="pres">
      <dgm:prSet presAssocID="{7B762DC8-0433-43AC-98D4-68AD530B4857}" presName="composite" presStyleCnt="0"/>
      <dgm:spPr/>
    </dgm:pt>
    <dgm:pt modelId="{9234D58C-E90C-4A79-8B04-F86CB7B8DB66}" type="pres">
      <dgm:prSet presAssocID="{7B762DC8-0433-43AC-98D4-68AD530B4857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49C1B-D9E3-4C8C-8DFC-3F89EF2D5C27}" type="pres">
      <dgm:prSet presAssocID="{7B762DC8-0433-43AC-98D4-68AD530B4857}" presName="descendantText" presStyleLbl="alignAcc1" presStyleIdx="4" presStyleCnt="7" custScaleX="99336" custScaleY="129806" custLinFactY="71394" custLinFactNeighborX="44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4915-DE10-4D19-8ACF-42A17923D10C}" type="pres">
      <dgm:prSet presAssocID="{8DDE5DE3-34A9-4D61-AE10-E7D32A9EADE9}" presName="sp" presStyleCnt="0"/>
      <dgm:spPr/>
    </dgm:pt>
    <dgm:pt modelId="{078BA23F-E035-4B50-9716-0B0D042AB85C}" type="pres">
      <dgm:prSet presAssocID="{F6CF03B3-DDB2-4EA0-962B-3EC51F4F9B42}" presName="composite" presStyleCnt="0"/>
      <dgm:spPr/>
    </dgm:pt>
    <dgm:pt modelId="{3562004F-97AA-42B2-A85E-9FFC0E002C1C}" type="pres">
      <dgm:prSet presAssocID="{F6CF03B3-DDB2-4EA0-962B-3EC51F4F9B42}" presName="parentText" presStyleLbl="alignNode1" presStyleIdx="5" presStyleCnt="7" custLinFactNeighborX="4388" custLinFactNeighborY="38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C15C0-8F6A-4808-8A44-9403D9BF7CC9}" type="pres">
      <dgm:prSet presAssocID="{F6CF03B3-DDB2-4EA0-962B-3EC51F4F9B42}" presName="descendantText" presStyleLbl="alignAcc1" presStyleIdx="5" presStyleCnt="7" custScaleX="101282" custScaleY="133074" custLinFactY="-57906" custLinFactNeighborX="121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143B5-06B7-47D7-A867-044692F5CFB6}" type="pres">
      <dgm:prSet presAssocID="{3BD02753-F16F-4F85-BCAA-1D48E8F05528}" presName="sp" presStyleCnt="0"/>
      <dgm:spPr/>
    </dgm:pt>
    <dgm:pt modelId="{139B442A-5299-4C79-BC88-19B5F68B1C52}" type="pres">
      <dgm:prSet presAssocID="{B98CDA62-3682-4BFD-940C-402C095F73DC}" presName="composite" presStyleCnt="0"/>
      <dgm:spPr/>
    </dgm:pt>
    <dgm:pt modelId="{D1927EDD-4DE8-481E-9AAC-BFC3ED96BB7E}" type="pres">
      <dgm:prSet presAssocID="{B98CDA62-3682-4BFD-940C-402C095F73D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7BEC-827A-41DB-8830-CC7AB940135F}" type="pres">
      <dgm:prSet presAssocID="{B98CDA62-3682-4BFD-940C-402C095F73DC}" presName="descendantText" presStyleLbl="alignAcc1" presStyleIdx="6" presStyleCnt="7" custScaleX="100046" custLinFactNeighborX="-118" custLinFactNeighborY="9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E5C44D-0E21-43F0-81A4-121856592625}" type="presOf" srcId="{E7677318-0AF1-4535-905F-A87E3970E5C7}" destId="{C5FF7BA3-7914-481A-A061-A1170BEC1406}" srcOrd="0" destOrd="2" presId="urn:microsoft.com/office/officeart/2005/8/layout/chevron2"/>
    <dgm:cxn modelId="{0D7BE0BC-D6BF-4165-8A34-45B078B586C2}" srcId="{77A3B6F2-B7E6-42ED-ABD7-B73CDE1C8EEC}" destId="{F6CF03B3-DDB2-4EA0-962B-3EC51F4F9B42}" srcOrd="5" destOrd="0" parTransId="{B437B60B-23AD-4C7B-B55F-736D7367D366}" sibTransId="{3BD02753-F16F-4F85-BCAA-1D48E8F05528}"/>
    <dgm:cxn modelId="{363D0C4E-D4C9-4262-ABB1-2AE3CCCC3DF4}" type="presOf" srcId="{D7FB3E70-C491-4D15-8BE9-F596A95BEF27}" destId="{C894890F-4646-43C8-84F8-4DE21D700213}" srcOrd="0" destOrd="3" presId="urn:microsoft.com/office/officeart/2005/8/layout/chevron2"/>
    <dgm:cxn modelId="{8BFCFF43-F92E-4B2A-B62A-60238F1065A7}" type="presOf" srcId="{1E90B453-7596-4B7D-BECD-310D93F8DD80}" destId="{C5FF7BA3-7914-481A-A061-A1170BEC1406}" srcOrd="0" destOrd="1" presId="urn:microsoft.com/office/officeart/2005/8/layout/chevron2"/>
    <dgm:cxn modelId="{E4C86429-05A6-4AC7-A9DF-FB0671A443D2}" type="presOf" srcId="{331556EB-A766-465D-8930-2B21B32142FC}" destId="{C894890F-4646-43C8-84F8-4DE21D700213}" srcOrd="0" destOrd="0" presId="urn:microsoft.com/office/officeart/2005/8/layout/chevron2"/>
    <dgm:cxn modelId="{D41DE1EF-8D86-4ED6-96A1-4332D9CE6E81}" type="presOf" srcId="{4AD1AF5A-3F47-4A15-ABFF-19092C3007BD}" destId="{C894890F-4646-43C8-84F8-4DE21D700213}" srcOrd="0" destOrd="2" presId="urn:microsoft.com/office/officeart/2005/8/layout/chevron2"/>
    <dgm:cxn modelId="{7254646F-06CF-4A4F-BBDD-C0F999F84832}" srcId="{F6CF03B3-DDB2-4EA0-962B-3EC51F4F9B42}" destId="{C437CD60-41D9-44A4-B953-414EBE48C64A}" srcOrd="0" destOrd="0" parTransId="{1E470B1A-5B6C-4FAC-9F79-F343B8F789B2}" sibTransId="{83C3A30B-3767-4964-8347-AEC957DFD71D}"/>
    <dgm:cxn modelId="{070C02A0-2B56-48E0-8EA7-BEAB55742BC8}" srcId="{4A5AEA9E-2FCF-42B9-B268-424C31B39EF5}" destId="{1E90B453-7596-4B7D-BECD-310D93F8DD80}" srcOrd="1" destOrd="0" parTransId="{FAFDC6A1-F16F-48F6-953A-36B48AB1BCC1}" sibTransId="{8D3936A1-9786-4ABF-A6E6-ABFF4FC03158}"/>
    <dgm:cxn modelId="{81B93593-6BB3-46B4-8C20-94E6E806B200}" type="presOf" srcId="{4D58496A-7F22-4CC0-B217-0CB0BFC02C02}" destId="{6D2BC7D0-7225-4A90-B348-0CC7A9CBA976}" srcOrd="0" destOrd="0" presId="urn:microsoft.com/office/officeart/2005/8/layout/chevron2"/>
    <dgm:cxn modelId="{AEA82DC3-09C3-4785-97F9-1325121E8080}" type="presOf" srcId="{1A170289-B841-430E-AAAF-44A0329B238D}" destId="{0E6E0EB2-814B-4563-AA1F-1AF59854E63A}" srcOrd="0" destOrd="0" presId="urn:microsoft.com/office/officeart/2005/8/layout/chevron2"/>
    <dgm:cxn modelId="{5648FB51-D7ED-40B1-841E-BB83F5E59957}" srcId="{77A3B6F2-B7E6-42ED-ABD7-B73CDE1C8EEC}" destId="{B98CDA62-3682-4BFD-940C-402C095F73DC}" srcOrd="6" destOrd="0" parTransId="{4555053D-B876-4FC5-99C4-1DD65EE83253}" sibTransId="{FDB4C9EE-452F-4C8E-84AB-85F8AAC94D04}"/>
    <dgm:cxn modelId="{1012F859-DEA2-420A-832B-9E9187B4886C}" srcId="{4D58496A-7F22-4CC0-B217-0CB0BFC02C02}" destId="{1D4CC9D7-E1B3-4EDA-9162-1DFB524F7B25}" srcOrd="0" destOrd="0" parTransId="{6EAA9B5A-233A-4B13-85E3-DE00051AD605}" sibTransId="{9A45E722-8DA1-4A7A-AC17-34058F470076}"/>
    <dgm:cxn modelId="{A1A5B9B2-E262-4DA4-90DC-7D01148A706E}" type="presOf" srcId="{66171840-1CBE-4651-A581-07CA66384EB6}" destId="{C894890F-4646-43C8-84F8-4DE21D700213}" srcOrd="0" destOrd="4" presId="urn:microsoft.com/office/officeart/2005/8/layout/chevron2"/>
    <dgm:cxn modelId="{4ACF5411-B6A2-4D07-B3AC-59D463DDCD58}" srcId="{4A5AEA9E-2FCF-42B9-B268-424C31B39EF5}" destId="{E7677318-0AF1-4535-905F-A87E3970E5C7}" srcOrd="2" destOrd="0" parTransId="{3DAC4AF6-6342-4887-AF32-7C3F8F5617DC}" sibTransId="{F5B89767-C554-480C-A97D-E85D28643647}"/>
    <dgm:cxn modelId="{6C096860-9468-4D5B-A787-05680D2C312F}" type="presOf" srcId="{4A5AEA9E-2FCF-42B9-B268-424C31B39EF5}" destId="{551CA619-D21A-426E-B3D3-57A653F9148C}" srcOrd="0" destOrd="0" presId="urn:microsoft.com/office/officeart/2005/8/layout/chevron2"/>
    <dgm:cxn modelId="{53F76414-719D-4620-BA16-AF4AE1CCD833}" type="presOf" srcId="{BC8D691E-7873-4719-8DFC-3CBC15CBBC99}" destId="{E67297FB-797D-4E75-AFFA-54AAA93E6B4F}" srcOrd="0" destOrd="2" presId="urn:microsoft.com/office/officeart/2005/8/layout/chevron2"/>
    <dgm:cxn modelId="{0652C8C9-20F2-43F2-A15E-AEE793726E94}" srcId="{AE433946-6C78-4BB7-AC48-FF5C7F66838D}" destId="{4AD1AF5A-3F47-4A15-ABFF-19092C3007BD}" srcOrd="2" destOrd="0" parTransId="{1CD612E4-B606-49E0-A743-C2A76B5D430D}" sibTransId="{D103E2E3-9666-4CC2-B4AB-6A0BBF834CC9}"/>
    <dgm:cxn modelId="{C7E9FDEC-D7AE-4E9A-AA24-2B546D12A1E8}" type="presOf" srcId="{7B762DC8-0433-43AC-98D4-68AD530B4857}" destId="{9234D58C-E90C-4A79-8B04-F86CB7B8DB66}" srcOrd="0" destOrd="0" presId="urn:microsoft.com/office/officeart/2005/8/layout/chevron2"/>
    <dgm:cxn modelId="{30A02228-1DDC-4EBB-B613-30CC20752624}" type="presOf" srcId="{9F539AAF-A53B-4BB1-A151-53834EB5D2F4}" destId="{E67297FB-797D-4E75-AFFA-54AAA93E6B4F}" srcOrd="0" destOrd="1" presId="urn:microsoft.com/office/officeart/2005/8/layout/chevron2"/>
    <dgm:cxn modelId="{94E6EEB7-74B9-4FC1-8AC2-541C5B8A4C12}" type="presOf" srcId="{F6CF03B3-DDB2-4EA0-962B-3EC51F4F9B42}" destId="{3562004F-97AA-42B2-A85E-9FFC0E002C1C}" srcOrd="0" destOrd="0" presId="urn:microsoft.com/office/officeart/2005/8/layout/chevron2"/>
    <dgm:cxn modelId="{7A260383-CAC5-4170-936D-B6410A1B97BA}" srcId="{AE433946-6C78-4BB7-AC48-FF5C7F66838D}" destId="{D7DE021C-94D3-4619-9C46-61F7279DBB54}" srcOrd="1" destOrd="0" parTransId="{6425A291-B64A-4518-B621-782F7BB8AA37}" sibTransId="{96A9EA2C-52F7-475C-8826-69268CA639D2}"/>
    <dgm:cxn modelId="{7DC111C8-596E-40DA-8229-894C80C71664}" srcId="{CF45C92B-1713-466E-9318-711950E526D5}" destId="{1A170289-B841-430E-AAAF-44A0329B238D}" srcOrd="0" destOrd="0" parTransId="{ECAD39CB-F718-4804-A4FA-A35998D1ACE1}" sibTransId="{D567D00F-C683-49F5-A418-3BDCF7B92ABB}"/>
    <dgm:cxn modelId="{F2455DD7-1BD0-4A92-A1E6-3830ADDDB45B}" srcId="{77A3B6F2-B7E6-42ED-ABD7-B73CDE1C8EEC}" destId="{AE433946-6C78-4BB7-AC48-FF5C7F66838D}" srcOrd="0" destOrd="0" parTransId="{565627A7-FD7A-433E-9C08-89BF275ACBEB}" sibTransId="{E0CD2A78-19E4-4B2A-93E9-F04F532088CD}"/>
    <dgm:cxn modelId="{41E4855F-9415-4FAA-94A6-3AEF64D056E9}" srcId="{7B762DC8-0433-43AC-98D4-68AD530B4857}" destId="{A615025B-DE65-4F0C-9468-E3157A3BCC96}" srcOrd="0" destOrd="0" parTransId="{3DA50F8F-6791-4BC9-B394-6B1EAF496FEA}" sibTransId="{460FCC42-5775-4582-85AE-9044B0354729}"/>
    <dgm:cxn modelId="{7411EB97-DA9E-40AA-9EEB-13BE6A8B0D9E}" srcId="{77A3B6F2-B7E6-42ED-ABD7-B73CDE1C8EEC}" destId="{4A5AEA9E-2FCF-42B9-B268-424C31B39EF5}" srcOrd="1" destOrd="0" parTransId="{1FE6A795-4652-49EE-A562-139EF91EF312}" sibTransId="{970720A5-2CE0-4816-B722-F9EBC4ED7E13}"/>
    <dgm:cxn modelId="{A6242FAD-061C-4D53-87C0-7D861253F641}" type="presOf" srcId="{77A3B6F2-B7E6-42ED-ABD7-B73CDE1C8EEC}" destId="{E49B8807-1EF9-4249-925B-FD5DE6C4340B}" srcOrd="0" destOrd="0" presId="urn:microsoft.com/office/officeart/2005/8/layout/chevron2"/>
    <dgm:cxn modelId="{7E7F28EB-A727-471A-A3E2-4E6B46AD4D93}" srcId="{4D58496A-7F22-4CC0-B217-0CB0BFC02C02}" destId="{BC8D691E-7873-4719-8DFC-3CBC15CBBC99}" srcOrd="2" destOrd="0" parTransId="{5A36A2C1-D478-4580-BE09-C2873C85C93C}" sibTransId="{F9CFEAAC-2608-4D36-94EA-CEDD989FE1CC}"/>
    <dgm:cxn modelId="{51B6755C-A87E-456D-BBEC-5022A4543B8E}" srcId="{77A3B6F2-B7E6-42ED-ABD7-B73CDE1C8EEC}" destId="{7B762DC8-0433-43AC-98D4-68AD530B4857}" srcOrd="4" destOrd="0" parTransId="{0F98AAF9-443E-46BF-A6D9-A9C73F386EEA}" sibTransId="{8DDE5DE3-34A9-4D61-AE10-E7D32A9EADE9}"/>
    <dgm:cxn modelId="{43139CAA-3FAA-4E43-BFC2-102492C7671B}" type="presOf" srcId="{C437CD60-41D9-44A4-B953-414EBE48C64A}" destId="{CD5C15C0-8F6A-4808-8A44-9403D9BF7CC9}" srcOrd="0" destOrd="0" presId="urn:microsoft.com/office/officeart/2005/8/layout/chevron2"/>
    <dgm:cxn modelId="{A2373429-A3FE-4874-BF00-EDEB24F60E1B}" type="presOf" srcId="{D7DE021C-94D3-4619-9C46-61F7279DBB54}" destId="{C894890F-4646-43C8-84F8-4DE21D700213}" srcOrd="0" destOrd="1" presId="urn:microsoft.com/office/officeart/2005/8/layout/chevron2"/>
    <dgm:cxn modelId="{1907E866-D0FB-4840-912E-41CB343A96BF}" srcId="{77A3B6F2-B7E6-42ED-ABD7-B73CDE1C8EEC}" destId="{4D58496A-7F22-4CC0-B217-0CB0BFC02C02}" srcOrd="2" destOrd="0" parTransId="{90C0A3E7-2DCC-48E7-B734-3011A1CFF8B2}" sibTransId="{03FE5C2C-913A-4BCF-853B-7FCF549D6778}"/>
    <dgm:cxn modelId="{EB072BEB-98E7-4D17-AD38-61BB99432AC9}" srcId="{4A5AEA9E-2FCF-42B9-B268-424C31B39EF5}" destId="{0710DF0C-1A3D-42BA-B1E7-1B3B3FC8FB5C}" srcOrd="0" destOrd="0" parTransId="{34CDC0EB-3AD2-4A43-AF50-1C00556C09BD}" sibTransId="{D2A6BA24-EE42-4AC1-9F16-1EFA7F9E7A78}"/>
    <dgm:cxn modelId="{77ADD815-0633-4F26-BE94-4D9EFDF337A0}" type="presOf" srcId="{CF45C92B-1713-466E-9318-711950E526D5}" destId="{586C33AA-98AA-489F-81F4-2A8231C1E0E9}" srcOrd="0" destOrd="0" presId="urn:microsoft.com/office/officeart/2005/8/layout/chevron2"/>
    <dgm:cxn modelId="{644724B5-ACD9-4EC7-9D72-11362D1474C7}" srcId="{AE433946-6C78-4BB7-AC48-FF5C7F66838D}" destId="{66171840-1CBE-4651-A581-07CA66384EB6}" srcOrd="4" destOrd="0" parTransId="{FA92A27F-5A49-43F3-AA33-98AACDF5C100}" sibTransId="{E9E2D333-B739-4731-84B7-FC35211FFC50}"/>
    <dgm:cxn modelId="{D56CDDDA-19B8-4478-B719-342BE46CB571}" srcId="{77A3B6F2-B7E6-42ED-ABD7-B73CDE1C8EEC}" destId="{CF45C92B-1713-466E-9318-711950E526D5}" srcOrd="3" destOrd="0" parTransId="{52ABFB00-A34E-44FF-9507-3B0642A5648F}" sibTransId="{52F278CE-A510-4306-9DCE-03B5C070F528}"/>
    <dgm:cxn modelId="{7754FBCB-ADF4-4AB8-8512-331AA008E19B}" srcId="{B98CDA62-3682-4BFD-940C-402C095F73DC}" destId="{2E59B3F0-D422-4F1F-8557-3C4233860536}" srcOrd="0" destOrd="0" parTransId="{01862CCC-F83C-465B-9A61-3B93CEE1B46A}" sibTransId="{0F2DA06C-AF31-4D92-B36C-F2CFEBB8E12C}"/>
    <dgm:cxn modelId="{C1C2961B-7156-4FB4-9D2F-8CB6F093A553}" type="presOf" srcId="{AE433946-6C78-4BB7-AC48-FF5C7F66838D}" destId="{A4F745A7-BF28-46FE-B626-57C0D3D253FE}" srcOrd="0" destOrd="0" presId="urn:microsoft.com/office/officeart/2005/8/layout/chevron2"/>
    <dgm:cxn modelId="{9780B9A5-C30B-4AC1-8FC2-4CE9983762CD}" type="presOf" srcId="{0710DF0C-1A3D-42BA-B1E7-1B3B3FC8FB5C}" destId="{C5FF7BA3-7914-481A-A061-A1170BEC1406}" srcOrd="0" destOrd="0" presId="urn:microsoft.com/office/officeart/2005/8/layout/chevron2"/>
    <dgm:cxn modelId="{4FCF1BBB-E3B4-414B-AD56-4EE17F1C78EE}" type="presOf" srcId="{A615025B-DE65-4F0C-9468-E3157A3BCC96}" destId="{B0049C1B-D9E3-4C8C-8DFC-3F89EF2D5C27}" srcOrd="0" destOrd="0" presId="urn:microsoft.com/office/officeart/2005/8/layout/chevron2"/>
    <dgm:cxn modelId="{7FFA6BF9-2EAB-42C5-8909-744AF6A288BC}" srcId="{AE433946-6C78-4BB7-AC48-FF5C7F66838D}" destId="{D7FB3E70-C491-4D15-8BE9-F596A95BEF27}" srcOrd="3" destOrd="0" parTransId="{42D4573E-24AA-4BB8-9D55-C76DF918FC34}" sibTransId="{6325E4B5-B46D-444A-BCE4-3FBC36810839}"/>
    <dgm:cxn modelId="{075A27BD-AADF-4931-8D79-06D87CF41AA6}" srcId="{4D58496A-7F22-4CC0-B217-0CB0BFC02C02}" destId="{9F539AAF-A53B-4BB1-A151-53834EB5D2F4}" srcOrd="1" destOrd="0" parTransId="{1DC40479-4A2D-4EEE-A9C7-ECF2E7827D7A}" sibTransId="{66796974-6CC7-4510-AD7C-9E80644C9D6F}"/>
    <dgm:cxn modelId="{4C619EEF-CAF2-4E2E-949C-07176C7EF535}" type="presOf" srcId="{1D4CC9D7-E1B3-4EDA-9162-1DFB524F7B25}" destId="{E67297FB-797D-4E75-AFFA-54AAA93E6B4F}" srcOrd="0" destOrd="0" presId="urn:microsoft.com/office/officeart/2005/8/layout/chevron2"/>
    <dgm:cxn modelId="{F422B06C-1D1C-418F-863A-FB23DA129A64}" type="presOf" srcId="{B98CDA62-3682-4BFD-940C-402C095F73DC}" destId="{D1927EDD-4DE8-481E-9AAC-BFC3ED96BB7E}" srcOrd="0" destOrd="0" presId="urn:microsoft.com/office/officeart/2005/8/layout/chevron2"/>
    <dgm:cxn modelId="{D31059DF-CF7C-4472-B402-4B8C83D13237}" srcId="{AE433946-6C78-4BB7-AC48-FF5C7F66838D}" destId="{331556EB-A766-465D-8930-2B21B32142FC}" srcOrd="0" destOrd="0" parTransId="{1A78F39E-89E8-4749-B282-8FCEB935578D}" sibTransId="{A5079B7A-0056-4418-95C1-4DC8847600BC}"/>
    <dgm:cxn modelId="{45318A56-94CD-4BD2-B6B4-630A233E5B65}" type="presOf" srcId="{2E59B3F0-D422-4F1F-8557-3C4233860536}" destId="{01467BEC-827A-41DB-8830-CC7AB940135F}" srcOrd="0" destOrd="0" presId="urn:microsoft.com/office/officeart/2005/8/layout/chevron2"/>
    <dgm:cxn modelId="{BDDEBBC1-A2EE-4319-B4DF-A052C29577E7}" type="presParOf" srcId="{E49B8807-1EF9-4249-925B-FD5DE6C4340B}" destId="{B0EEE57C-69D8-4DF9-9573-471736B07ED2}" srcOrd="0" destOrd="0" presId="urn:microsoft.com/office/officeart/2005/8/layout/chevron2"/>
    <dgm:cxn modelId="{ACD462BF-F560-4234-9BD1-CE0F80D58F9B}" type="presParOf" srcId="{B0EEE57C-69D8-4DF9-9573-471736B07ED2}" destId="{A4F745A7-BF28-46FE-B626-57C0D3D253FE}" srcOrd="0" destOrd="0" presId="urn:microsoft.com/office/officeart/2005/8/layout/chevron2"/>
    <dgm:cxn modelId="{B26F10A0-974D-41B3-B9AF-DEEB31D1B57E}" type="presParOf" srcId="{B0EEE57C-69D8-4DF9-9573-471736B07ED2}" destId="{C894890F-4646-43C8-84F8-4DE21D700213}" srcOrd="1" destOrd="0" presId="urn:microsoft.com/office/officeart/2005/8/layout/chevron2"/>
    <dgm:cxn modelId="{173FB686-462B-422F-8DD9-A62DBC9EDC7D}" type="presParOf" srcId="{E49B8807-1EF9-4249-925B-FD5DE6C4340B}" destId="{A004CA36-95A1-4175-9D33-32676F1DD746}" srcOrd="1" destOrd="0" presId="urn:microsoft.com/office/officeart/2005/8/layout/chevron2"/>
    <dgm:cxn modelId="{EC7A9524-3F50-4A87-97A2-BA06DF1D2702}" type="presParOf" srcId="{E49B8807-1EF9-4249-925B-FD5DE6C4340B}" destId="{D25DE10B-FCEC-4208-938A-DDA833BFE402}" srcOrd="2" destOrd="0" presId="urn:microsoft.com/office/officeart/2005/8/layout/chevron2"/>
    <dgm:cxn modelId="{F4E7E705-3112-4C2B-9EB0-21EF0BB9A7FF}" type="presParOf" srcId="{D25DE10B-FCEC-4208-938A-DDA833BFE402}" destId="{551CA619-D21A-426E-B3D3-57A653F9148C}" srcOrd="0" destOrd="0" presId="urn:microsoft.com/office/officeart/2005/8/layout/chevron2"/>
    <dgm:cxn modelId="{BE106108-2597-4DDB-9D2F-5338D02B01C9}" type="presParOf" srcId="{D25DE10B-FCEC-4208-938A-DDA833BFE402}" destId="{C5FF7BA3-7914-481A-A061-A1170BEC1406}" srcOrd="1" destOrd="0" presId="urn:microsoft.com/office/officeart/2005/8/layout/chevron2"/>
    <dgm:cxn modelId="{9B88C264-6844-4884-AAF0-86F3DF42DC39}" type="presParOf" srcId="{E49B8807-1EF9-4249-925B-FD5DE6C4340B}" destId="{3135DD48-1F24-441F-9233-E01423CBCCAF}" srcOrd="3" destOrd="0" presId="urn:microsoft.com/office/officeart/2005/8/layout/chevron2"/>
    <dgm:cxn modelId="{67920BF6-1714-440A-8F7A-898319FA0646}" type="presParOf" srcId="{E49B8807-1EF9-4249-925B-FD5DE6C4340B}" destId="{8C5F5938-E510-4C21-81D3-E777F925AFD7}" srcOrd="4" destOrd="0" presId="urn:microsoft.com/office/officeart/2005/8/layout/chevron2"/>
    <dgm:cxn modelId="{FF7368BB-8CA5-4C95-AFDF-114668B94438}" type="presParOf" srcId="{8C5F5938-E510-4C21-81D3-E777F925AFD7}" destId="{6D2BC7D0-7225-4A90-B348-0CC7A9CBA976}" srcOrd="0" destOrd="0" presId="urn:microsoft.com/office/officeart/2005/8/layout/chevron2"/>
    <dgm:cxn modelId="{950F2EB3-C452-42C1-A4BE-6E0EB7FB9181}" type="presParOf" srcId="{8C5F5938-E510-4C21-81D3-E777F925AFD7}" destId="{E67297FB-797D-4E75-AFFA-54AAA93E6B4F}" srcOrd="1" destOrd="0" presId="urn:microsoft.com/office/officeart/2005/8/layout/chevron2"/>
    <dgm:cxn modelId="{897D9148-C325-4A4D-9658-6741955D9870}" type="presParOf" srcId="{E49B8807-1EF9-4249-925B-FD5DE6C4340B}" destId="{977C3D60-02E0-4E65-84F1-14938E855B92}" srcOrd="5" destOrd="0" presId="urn:microsoft.com/office/officeart/2005/8/layout/chevron2"/>
    <dgm:cxn modelId="{93203B8B-06D2-4E65-87A2-6319FE2065D6}" type="presParOf" srcId="{E49B8807-1EF9-4249-925B-FD5DE6C4340B}" destId="{0D45DB75-DF53-4076-8A92-4D1BFABAAC59}" srcOrd="6" destOrd="0" presId="urn:microsoft.com/office/officeart/2005/8/layout/chevron2"/>
    <dgm:cxn modelId="{C5279CC6-254F-4B46-A34D-D6C80FFDC668}" type="presParOf" srcId="{0D45DB75-DF53-4076-8A92-4D1BFABAAC59}" destId="{586C33AA-98AA-489F-81F4-2A8231C1E0E9}" srcOrd="0" destOrd="0" presId="urn:microsoft.com/office/officeart/2005/8/layout/chevron2"/>
    <dgm:cxn modelId="{D8BB182A-C9BF-429C-A534-4E42F212DD63}" type="presParOf" srcId="{0D45DB75-DF53-4076-8A92-4D1BFABAAC59}" destId="{0E6E0EB2-814B-4563-AA1F-1AF59854E63A}" srcOrd="1" destOrd="0" presId="urn:microsoft.com/office/officeart/2005/8/layout/chevron2"/>
    <dgm:cxn modelId="{17BCEF30-8CE4-47D9-8431-A6E468952533}" type="presParOf" srcId="{E49B8807-1EF9-4249-925B-FD5DE6C4340B}" destId="{F99BACEF-3FFA-486C-9DE0-2E250BF32AA9}" srcOrd="7" destOrd="0" presId="urn:microsoft.com/office/officeart/2005/8/layout/chevron2"/>
    <dgm:cxn modelId="{AD4F9FA0-8F8A-418C-8673-55E1ADF40CAF}" type="presParOf" srcId="{E49B8807-1EF9-4249-925B-FD5DE6C4340B}" destId="{D027A954-3161-4A0F-82AB-631BB96B5941}" srcOrd="8" destOrd="0" presId="urn:microsoft.com/office/officeart/2005/8/layout/chevron2"/>
    <dgm:cxn modelId="{C65895B6-3268-4813-9E12-F1F8C0E9DD83}" type="presParOf" srcId="{D027A954-3161-4A0F-82AB-631BB96B5941}" destId="{9234D58C-E90C-4A79-8B04-F86CB7B8DB66}" srcOrd="0" destOrd="0" presId="urn:microsoft.com/office/officeart/2005/8/layout/chevron2"/>
    <dgm:cxn modelId="{21485F00-E7DA-4319-8B01-93F669BC4AFC}" type="presParOf" srcId="{D027A954-3161-4A0F-82AB-631BB96B5941}" destId="{B0049C1B-D9E3-4C8C-8DFC-3F89EF2D5C27}" srcOrd="1" destOrd="0" presId="urn:microsoft.com/office/officeart/2005/8/layout/chevron2"/>
    <dgm:cxn modelId="{F0603362-A1EB-4F41-9916-3B7E5653D0E7}" type="presParOf" srcId="{E49B8807-1EF9-4249-925B-FD5DE6C4340B}" destId="{F4034915-DE10-4D19-8ACF-42A17923D10C}" srcOrd="9" destOrd="0" presId="urn:microsoft.com/office/officeart/2005/8/layout/chevron2"/>
    <dgm:cxn modelId="{0D5D52B6-E85A-4693-BCC8-4EA5AC9CA991}" type="presParOf" srcId="{E49B8807-1EF9-4249-925B-FD5DE6C4340B}" destId="{078BA23F-E035-4B50-9716-0B0D042AB85C}" srcOrd="10" destOrd="0" presId="urn:microsoft.com/office/officeart/2005/8/layout/chevron2"/>
    <dgm:cxn modelId="{B2165D43-6A37-4B51-8BC6-E02B72F641F0}" type="presParOf" srcId="{078BA23F-E035-4B50-9716-0B0D042AB85C}" destId="{3562004F-97AA-42B2-A85E-9FFC0E002C1C}" srcOrd="0" destOrd="0" presId="urn:microsoft.com/office/officeart/2005/8/layout/chevron2"/>
    <dgm:cxn modelId="{954D8129-276B-43E2-9F09-669B7B38F210}" type="presParOf" srcId="{078BA23F-E035-4B50-9716-0B0D042AB85C}" destId="{CD5C15C0-8F6A-4808-8A44-9403D9BF7CC9}" srcOrd="1" destOrd="0" presId="urn:microsoft.com/office/officeart/2005/8/layout/chevron2"/>
    <dgm:cxn modelId="{B0269B97-C9D0-41C6-AA81-F121FE728545}" type="presParOf" srcId="{E49B8807-1EF9-4249-925B-FD5DE6C4340B}" destId="{789143B5-06B7-47D7-A867-044692F5CFB6}" srcOrd="11" destOrd="0" presId="urn:microsoft.com/office/officeart/2005/8/layout/chevron2"/>
    <dgm:cxn modelId="{3BC636EB-1646-401E-8EF1-56BE3958B6F5}" type="presParOf" srcId="{E49B8807-1EF9-4249-925B-FD5DE6C4340B}" destId="{139B442A-5299-4C79-BC88-19B5F68B1C52}" srcOrd="12" destOrd="0" presId="urn:microsoft.com/office/officeart/2005/8/layout/chevron2"/>
    <dgm:cxn modelId="{D1DEE1F9-3ABF-4378-84E7-E15D4D79C667}" type="presParOf" srcId="{139B442A-5299-4C79-BC88-19B5F68B1C52}" destId="{D1927EDD-4DE8-481E-9AAC-BFC3ED96BB7E}" srcOrd="0" destOrd="0" presId="urn:microsoft.com/office/officeart/2005/8/layout/chevron2"/>
    <dgm:cxn modelId="{793F0B87-11DF-431A-9F1C-BB457BDA418B}" type="presParOf" srcId="{139B442A-5299-4C79-BC88-19B5F68B1C52}" destId="{01467BEC-827A-41DB-8830-CC7AB94013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A3B6F2-B7E6-42ED-ABD7-B73CDE1C8EEC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433946-6C78-4BB7-AC48-FF5C7F66838D}">
      <dgm:prSet phldrT="[Текст]"/>
      <dgm:spPr>
        <a:solidFill>
          <a:schemeClr val="bg2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65627A7-FD7A-433E-9C08-89BF275ACBEB}" type="parTrans" cxnId="{F2455DD7-1BD0-4A92-A1E6-3830ADDDB45B}">
      <dgm:prSet/>
      <dgm:spPr/>
      <dgm:t>
        <a:bodyPr/>
        <a:lstStyle/>
        <a:p>
          <a:endParaRPr lang="ru-RU"/>
        </a:p>
      </dgm:t>
    </dgm:pt>
    <dgm:pt modelId="{E0CD2A78-19E4-4B2A-93E9-F04F532088CD}" type="sibTrans" cxnId="{F2455DD7-1BD0-4A92-A1E6-3830ADDDB45B}">
      <dgm:prSet/>
      <dgm:spPr/>
      <dgm:t>
        <a:bodyPr/>
        <a:lstStyle/>
        <a:p>
          <a:endParaRPr lang="ru-RU"/>
        </a:p>
      </dgm:t>
    </dgm:pt>
    <dgm:pt modelId="{66171840-1CBE-4651-A581-07CA66384EB6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FA92A27F-5A49-43F3-AA33-98AACDF5C100}" type="parTrans" cxnId="{644724B5-ACD9-4EC7-9D72-11362D1474C7}">
      <dgm:prSet/>
      <dgm:spPr/>
      <dgm:t>
        <a:bodyPr/>
        <a:lstStyle/>
        <a:p>
          <a:endParaRPr lang="ru-RU"/>
        </a:p>
      </dgm:t>
    </dgm:pt>
    <dgm:pt modelId="{E9E2D333-B739-4731-84B7-FC35211FFC50}" type="sibTrans" cxnId="{644724B5-ACD9-4EC7-9D72-11362D1474C7}">
      <dgm:prSet/>
      <dgm:spPr/>
      <dgm:t>
        <a:bodyPr/>
        <a:lstStyle/>
        <a:p>
          <a:endParaRPr lang="ru-RU"/>
        </a:p>
      </dgm:t>
    </dgm:pt>
    <dgm:pt modelId="{4A5AEA9E-2FCF-42B9-B268-424C31B39EF5}">
      <dgm:prSet phldrT="[Текст]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1FE6A795-4652-49EE-A562-139EF91EF312}" type="parTrans" cxnId="{7411EB97-DA9E-40AA-9EEB-13BE6A8B0D9E}">
      <dgm:prSet/>
      <dgm:spPr/>
      <dgm:t>
        <a:bodyPr/>
        <a:lstStyle/>
        <a:p>
          <a:endParaRPr lang="ru-RU"/>
        </a:p>
      </dgm:t>
    </dgm:pt>
    <dgm:pt modelId="{970720A5-2CE0-4816-B722-F9EBC4ED7E13}" type="sibTrans" cxnId="{7411EB97-DA9E-40AA-9EEB-13BE6A8B0D9E}">
      <dgm:prSet/>
      <dgm:spPr/>
      <dgm:t>
        <a:bodyPr/>
        <a:lstStyle/>
        <a:p>
          <a:endParaRPr lang="ru-RU"/>
        </a:p>
      </dgm:t>
    </dgm:pt>
    <dgm:pt modelId="{1E90B453-7596-4B7D-BECD-310D93F8DD8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допускает адаптацию в соответствии с потребностями учащегося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уровнем его подготовки, интеллектуальными возможностями и амбициями;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j-lt"/>
            <a:cs typeface="Times New Roman" pitchFamily="18" charset="0"/>
          </a:endParaRPr>
        </a:p>
        <a:p>
          <a:endParaRPr lang="ru-RU" dirty="0"/>
        </a:p>
      </dgm:t>
    </dgm:pt>
    <dgm:pt modelId="{FAFDC6A1-F16F-48F6-953A-36B48AB1BCC1}" type="parTrans" cxnId="{070C02A0-2B56-48E0-8EA7-BEAB55742BC8}">
      <dgm:prSet/>
      <dgm:spPr/>
      <dgm:t>
        <a:bodyPr/>
        <a:lstStyle/>
        <a:p>
          <a:endParaRPr lang="ru-RU"/>
        </a:p>
      </dgm:t>
    </dgm:pt>
    <dgm:pt modelId="{8D3936A1-9786-4ABF-A6E6-ABFF4FC03158}" type="sibTrans" cxnId="{070C02A0-2B56-48E0-8EA7-BEAB55742BC8}">
      <dgm:prSet/>
      <dgm:spPr/>
      <dgm:t>
        <a:bodyPr/>
        <a:lstStyle/>
        <a:p>
          <a:endParaRPr lang="ru-RU"/>
        </a:p>
      </dgm:t>
    </dgm:pt>
    <dgm:pt modelId="{E7677318-0AF1-4535-905F-A87E3970E5C7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3DAC4AF6-6342-4887-AF32-7C3F8F5617DC}" type="parTrans" cxnId="{4ACF5411-B6A2-4D07-B3AC-59D463DDCD58}">
      <dgm:prSet/>
      <dgm:spPr/>
      <dgm:t>
        <a:bodyPr/>
        <a:lstStyle/>
        <a:p>
          <a:endParaRPr lang="ru-RU"/>
        </a:p>
      </dgm:t>
    </dgm:pt>
    <dgm:pt modelId="{F5B89767-C554-480C-A97D-E85D28643647}" type="sibTrans" cxnId="{4ACF5411-B6A2-4D07-B3AC-59D463DDCD58}">
      <dgm:prSet/>
      <dgm:spPr/>
      <dgm:t>
        <a:bodyPr/>
        <a:lstStyle/>
        <a:p>
          <a:endParaRPr lang="ru-RU"/>
        </a:p>
      </dgm:t>
    </dgm:pt>
    <dgm:pt modelId="{4D58496A-7F22-4CC0-B217-0CB0BFC02C02}">
      <dgm:prSet phldrT="[Текст]"/>
      <dgm:spPr>
        <a:solidFill>
          <a:schemeClr val="bg2">
            <a:lumMod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90C0A3E7-2DCC-48E7-B734-3011A1CFF8B2}" type="parTrans" cxnId="{1907E866-D0FB-4840-912E-41CB343A96BF}">
      <dgm:prSet/>
      <dgm:spPr/>
      <dgm:t>
        <a:bodyPr/>
        <a:lstStyle/>
        <a:p>
          <a:endParaRPr lang="ru-RU"/>
        </a:p>
      </dgm:t>
    </dgm:pt>
    <dgm:pt modelId="{03FE5C2C-913A-4BCF-853B-7FCF549D6778}" type="sibTrans" cxnId="{1907E866-D0FB-4840-912E-41CB343A96BF}">
      <dgm:prSet/>
      <dgm:spPr/>
      <dgm:t>
        <a:bodyPr/>
        <a:lstStyle/>
        <a:p>
          <a:endParaRPr lang="ru-RU"/>
        </a:p>
      </dgm:t>
    </dgm:pt>
    <dgm:pt modelId="{9F539AAF-A53B-4BB1-A151-53834EB5D2F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8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освобождает от громоздких действий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,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 позволяя сосредоточиться на сути предмета, рассмотреть большее количество примеров и решить больше заданий</a:t>
          </a:r>
        </a:p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DC40479-4A2D-4EEE-A9C7-ECF2E7827D7A}" type="parTrans" cxnId="{075A27BD-AADF-4931-8D79-06D87CF41AA6}">
      <dgm:prSet/>
      <dgm:spPr/>
      <dgm:t>
        <a:bodyPr/>
        <a:lstStyle/>
        <a:p>
          <a:endParaRPr lang="ru-RU"/>
        </a:p>
      </dgm:t>
    </dgm:pt>
    <dgm:pt modelId="{66796974-6CC7-4510-AD7C-9E80644C9D6F}" type="sibTrans" cxnId="{075A27BD-AADF-4931-8D79-06D87CF41AA6}">
      <dgm:prSet/>
      <dgm:spPr/>
      <dgm:t>
        <a:bodyPr/>
        <a:lstStyle/>
        <a:p>
          <a:endParaRPr lang="ru-RU"/>
        </a:p>
      </dgm:t>
    </dgm:pt>
    <dgm:pt modelId="{331556EB-A766-465D-8930-2B21B32142F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1A78F39E-89E8-4749-B282-8FCEB935578D}" type="parTrans" cxnId="{D31059DF-CF7C-4472-B402-4B8C83D13237}">
      <dgm:prSet/>
      <dgm:spPr/>
      <dgm:t>
        <a:bodyPr/>
        <a:lstStyle/>
        <a:p>
          <a:endParaRPr lang="ru-RU"/>
        </a:p>
      </dgm:t>
    </dgm:pt>
    <dgm:pt modelId="{A5079B7A-0056-4418-95C1-4DC8847600BC}" type="sibTrans" cxnId="{D31059DF-CF7C-4472-B402-4B8C83D13237}">
      <dgm:prSet/>
      <dgm:spPr/>
      <dgm:t>
        <a:bodyPr/>
        <a:lstStyle/>
        <a:p>
          <a:endParaRPr lang="ru-RU"/>
        </a:p>
      </dgm:t>
    </dgm:pt>
    <dgm:pt modelId="{0710DF0C-1A3D-42BA-B1E7-1B3B3FC8FB5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34CDC0EB-3AD2-4A43-AF50-1C00556C09BD}" type="parTrans" cxnId="{EB072BEB-98E7-4D17-AD38-61BB99432AC9}">
      <dgm:prSet/>
      <dgm:spPr/>
      <dgm:t>
        <a:bodyPr/>
        <a:lstStyle/>
        <a:p>
          <a:endParaRPr lang="ru-RU"/>
        </a:p>
      </dgm:t>
    </dgm:pt>
    <dgm:pt modelId="{D2A6BA24-EE42-4AC1-9F16-1EFA7F9E7A78}" type="sibTrans" cxnId="{EB072BEB-98E7-4D17-AD38-61BB99432AC9}">
      <dgm:prSet/>
      <dgm:spPr/>
      <dgm:t>
        <a:bodyPr/>
        <a:lstStyle/>
        <a:p>
          <a:endParaRPr lang="ru-RU"/>
        </a:p>
      </dgm:t>
    </dgm:pt>
    <dgm:pt modelId="{CF45C92B-1713-466E-9318-711950E526D5}">
      <dgm:prSet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2ABFB00-A34E-44FF-9507-3B0642A5648F}" type="parTrans" cxnId="{D56CDDDA-19B8-4478-B719-342BE46CB571}">
      <dgm:prSet/>
      <dgm:spPr/>
      <dgm:t>
        <a:bodyPr/>
        <a:lstStyle/>
        <a:p>
          <a:endParaRPr lang="ru-RU"/>
        </a:p>
      </dgm:t>
    </dgm:pt>
    <dgm:pt modelId="{52F278CE-A510-4306-9DCE-03B5C070F528}" type="sibTrans" cxnId="{D56CDDDA-19B8-4478-B719-342BE46CB571}">
      <dgm:prSet/>
      <dgm:spPr/>
      <dgm:t>
        <a:bodyPr/>
        <a:lstStyle/>
        <a:p>
          <a:endParaRPr lang="ru-RU"/>
        </a:p>
      </dgm:t>
    </dgm:pt>
    <dgm:pt modelId="{1A170289-B841-430E-AAAF-44A0329B238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предоставляет широчайшие возможности для самопроверки</a:t>
          </a:r>
          <a:r>
            <a:rPr kumimoji="0" lang="en-US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lt"/>
              <a:ea typeface="Times New Roman" pitchFamily="18" charset="0"/>
              <a:cs typeface="Times New Roman" pitchFamily="18" charset="0"/>
            </a:rPr>
            <a:t> на всех этапах работы</a:t>
          </a:r>
          <a:endParaRPr lang="ru-RU" sz="1600" b="1" i="1" dirty="0">
            <a:solidFill>
              <a:srgbClr val="FF0000"/>
            </a:solidFill>
            <a:latin typeface="+mj-lt"/>
          </a:endParaRPr>
        </a:p>
      </dgm:t>
    </dgm:pt>
    <dgm:pt modelId="{ECAD39CB-F718-4804-A4FA-A35998D1ACE1}" type="parTrans" cxnId="{7DC111C8-596E-40DA-8229-894C80C71664}">
      <dgm:prSet/>
      <dgm:spPr/>
      <dgm:t>
        <a:bodyPr/>
        <a:lstStyle/>
        <a:p>
          <a:endParaRPr lang="ru-RU"/>
        </a:p>
      </dgm:t>
    </dgm:pt>
    <dgm:pt modelId="{D567D00F-C683-49F5-A418-3BDCF7B92ABB}" type="sibTrans" cxnId="{7DC111C8-596E-40DA-8229-894C80C71664}">
      <dgm:prSet/>
      <dgm:spPr/>
      <dgm:t>
        <a:bodyPr/>
        <a:lstStyle/>
        <a:p>
          <a:endParaRPr lang="ru-RU"/>
        </a:p>
      </dgm:t>
    </dgm:pt>
    <dgm:pt modelId="{7B762DC8-0433-43AC-98D4-68AD530B4857}">
      <dgm:prSet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0F98AAF9-443E-46BF-A6D9-A9C73F386EEA}" type="parTrans" cxnId="{51B6755C-A87E-456D-BBEC-5022A4543B8E}">
      <dgm:prSet/>
      <dgm:spPr/>
      <dgm:t>
        <a:bodyPr/>
        <a:lstStyle/>
        <a:p>
          <a:endParaRPr lang="ru-RU"/>
        </a:p>
      </dgm:t>
    </dgm:pt>
    <dgm:pt modelId="{8DDE5DE3-34A9-4D61-AE10-E7D32A9EADE9}" type="sibTrans" cxnId="{51B6755C-A87E-456D-BBEC-5022A4543B8E}">
      <dgm:prSet/>
      <dgm:spPr/>
      <dgm:t>
        <a:bodyPr/>
        <a:lstStyle/>
        <a:p>
          <a:endParaRPr lang="ru-RU"/>
        </a:p>
      </dgm:t>
    </dgm:pt>
    <dgm:pt modelId="{F6CF03B3-DDB2-4EA0-962B-3EC51F4F9B42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B437B60B-23AD-4C7B-B55F-736D7367D366}" type="parTrans" cxnId="{0D7BE0BC-D6BF-4165-8A34-45B078B586C2}">
      <dgm:prSet/>
      <dgm:spPr/>
      <dgm:t>
        <a:bodyPr/>
        <a:lstStyle/>
        <a:p>
          <a:endParaRPr lang="ru-RU"/>
        </a:p>
      </dgm:t>
    </dgm:pt>
    <dgm:pt modelId="{3BD02753-F16F-4F85-BCAA-1D48E8F05528}" type="sibTrans" cxnId="{0D7BE0BC-D6BF-4165-8A34-45B078B586C2}">
      <dgm:prSet/>
      <dgm:spPr/>
      <dgm:t>
        <a:bodyPr/>
        <a:lstStyle/>
        <a:p>
          <a:endParaRPr lang="ru-RU"/>
        </a:p>
      </dgm:t>
    </dgm:pt>
    <dgm:pt modelId="{D7FB3E70-C491-4D15-8BE9-F596A95BEF27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  <a:p>
          <a:endParaRPr lang="ru-RU" dirty="0"/>
        </a:p>
      </dgm:t>
    </dgm:pt>
    <dgm:pt modelId="{42D4573E-24AA-4BB8-9D55-C76DF918FC34}" type="parTrans" cxnId="{7FFA6BF9-2EAB-42C5-8909-744AF6A288BC}">
      <dgm:prSet/>
      <dgm:spPr/>
      <dgm:t>
        <a:bodyPr/>
        <a:lstStyle/>
        <a:p>
          <a:endParaRPr lang="ru-RU"/>
        </a:p>
      </dgm:t>
    </dgm:pt>
    <dgm:pt modelId="{6325E4B5-B46D-444A-BCE4-3FBC36810839}" type="sibTrans" cxnId="{7FFA6BF9-2EAB-42C5-8909-744AF6A288BC}">
      <dgm:prSet/>
      <dgm:spPr/>
      <dgm:t>
        <a:bodyPr/>
        <a:lstStyle/>
        <a:p>
          <a:endParaRPr lang="ru-RU"/>
        </a:p>
      </dgm:t>
    </dgm:pt>
    <dgm:pt modelId="{4AD1AF5A-3F47-4A15-ABFF-19092C3007BD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облегчает понимание изучаемого материала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за счет иных, нежели в печатной учебной литературе, способов подачи материала: индуктивный подход, воздействие на слуховую,  эмоциональную, зрительную память   и т.п.;</a:t>
          </a:r>
          <a:endParaRPr lang="ru-RU" sz="1400" dirty="0">
            <a:latin typeface="+mn-lt"/>
          </a:endParaRPr>
        </a:p>
      </dgm:t>
    </dgm:pt>
    <dgm:pt modelId="{1CD612E4-B606-49E0-A743-C2A76B5D430D}" type="parTrans" cxnId="{0652C8C9-20F2-43F2-A15E-AEE793726E94}">
      <dgm:prSet/>
      <dgm:spPr/>
      <dgm:t>
        <a:bodyPr/>
        <a:lstStyle/>
        <a:p>
          <a:endParaRPr lang="ru-RU"/>
        </a:p>
      </dgm:t>
    </dgm:pt>
    <dgm:pt modelId="{D103E2E3-9666-4CC2-B4AB-6A0BBF834CC9}" type="sibTrans" cxnId="{0652C8C9-20F2-43F2-A15E-AEE793726E94}">
      <dgm:prSet/>
      <dgm:spPr/>
      <dgm:t>
        <a:bodyPr/>
        <a:lstStyle/>
        <a:p>
          <a:endParaRPr lang="ru-RU"/>
        </a:p>
      </dgm:t>
    </dgm:pt>
    <dgm:pt modelId="{1D4CC9D7-E1B3-4EDA-9162-1DFB524F7B25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AA9B5A-233A-4B13-85E3-DE00051AD605}" type="parTrans" cxnId="{1012F859-DEA2-420A-832B-9E9187B4886C}">
      <dgm:prSet/>
      <dgm:spPr/>
      <dgm:t>
        <a:bodyPr/>
        <a:lstStyle/>
        <a:p>
          <a:endParaRPr lang="ru-RU"/>
        </a:p>
      </dgm:t>
    </dgm:pt>
    <dgm:pt modelId="{9A45E722-8DA1-4A7A-AC17-34058F470076}" type="sibTrans" cxnId="{1012F859-DEA2-420A-832B-9E9187B4886C}">
      <dgm:prSet/>
      <dgm:spPr/>
      <dgm:t>
        <a:bodyPr/>
        <a:lstStyle/>
        <a:p>
          <a:endParaRPr lang="ru-RU"/>
        </a:p>
      </dgm:t>
    </dgm:pt>
    <dgm:pt modelId="{D7DE021C-94D3-4619-9C46-61F7279DBB5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/>
        </a:p>
      </dgm:t>
    </dgm:pt>
    <dgm:pt modelId="{6425A291-B64A-4518-B621-782F7BB8AA37}" type="parTrans" cxnId="{7A260383-CAC5-4170-936D-B6410A1B97BA}">
      <dgm:prSet/>
      <dgm:spPr/>
      <dgm:t>
        <a:bodyPr/>
        <a:lstStyle/>
        <a:p>
          <a:endParaRPr lang="ru-RU"/>
        </a:p>
      </dgm:t>
    </dgm:pt>
    <dgm:pt modelId="{96A9EA2C-52F7-475C-8826-69268CA639D2}" type="sibTrans" cxnId="{7A260383-CAC5-4170-936D-B6410A1B97BA}">
      <dgm:prSet/>
      <dgm:spPr/>
      <dgm:t>
        <a:bodyPr/>
        <a:lstStyle/>
        <a:p>
          <a:endParaRPr lang="ru-RU"/>
        </a:p>
      </dgm:t>
    </dgm:pt>
    <dgm:pt modelId="{B98CDA62-3682-4BFD-940C-402C095F73D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4555053D-B876-4FC5-99C4-1DD65EE83253}" type="parTrans" cxnId="{5648FB51-D7ED-40B1-841E-BB83F5E59957}">
      <dgm:prSet/>
      <dgm:spPr/>
      <dgm:t>
        <a:bodyPr/>
        <a:lstStyle/>
        <a:p>
          <a:endParaRPr lang="ru-RU"/>
        </a:p>
      </dgm:t>
    </dgm:pt>
    <dgm:pt modelId="{FDB4C9EE-452F-4C8E-84AB-85F8AAC94D04}" type="sibTrans" cxnId="{5648FB51-D7ED-40B1-841E-BB83F5E59957}">
      <dgm:prSet/>
      <dgm:spPr/>
      <dgm:t>
        <a:bodyPr/>
        <a:lstStyle/>
        <a:p>
          <a:endParaRPr lang="ru-RU"/>
        </a:p>
      </dgm:t>
    </dgm:pt>
    <dgm:pt modelId="{2E59B3F0-D422-4F1F-8557-3C4233860536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+mn-lt"/>
              <a:cs typeface="Times New Roman" pitchFamily="18" charset="0"/>
            </a:rPr>
            <a:t>снабжена системой тестирования и оценки знаний</a:t>
          </a:r>
          <a:endParaRPr lang="ru-RU" sz="1600" b="1" i="1" dirty="0">
            <a:solidFill>
              <a:srgbClr val="FF0000"/>
            </a:solidFill>
            <a:latin typeface="+mn-lt"/>
            <a:cs typeface="Times New Roman" pitchFamily="18" charset="0"/>
          </a:endParaRPr>
        </a:p>
      </dgm:t>
    </dgm:pt>
    <dgm:pt modelId="{01862CCC-F83C-465B-9A61-3B93CEE1B46A}" type="parTrans" cxnId="{7754FBCB-ADF4-4AB8-8512-331AA008E19B}">
      <dgm:prSet/>
      <dgm:spPr/>
      <dgm:t>
        <a:bodyPr/>
        <a:lstStyle/>
        <a:p>
          <a:endParaRPr lang="ru-RU"/>
        </a:p>
      </dgm:t>
    </dgm:pt>
    <dgm:pt modelId="{0F2DA06C-AF31-4D92-B36C-F2CFEBB8E12C}" type="sibTrans" cxnId="{7754FBCB-ADF4-4AB8-8512-331AA008E19B}">
      <dgm:prSet/>
      <dgm:spPr/>
      <dgm:t>
        <a:bodyPr/>
        <a:lstStyle/>
        <a:p>
          <a:endParaRPr lang="ru-RU"/>
        </a:p>
      </dgm:t>
    </dgm:pt>
    <dgm:pt modelId="{C437CD60-41D9-44A4-B953-414EBE48C64A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выполняет роль бесконечно терпеливого наставника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предоставляя практически неограниченное количество разъяснений, повторений, подсказок и проч.</a:t>
          </a:r>
        </a:p>
        <a:p>
          <a:endParaRPr lang="ru-RU" dirty="0"/>
        </a:p>
      </dgm:t>
    </dgm:pt>
    <dgm:pt modelId="{1E470B1A-5B6C-4FAC-9F79-F343B8F789B2}" type="parTrans" cxnId="{7254646F-06CF-4A4F-BBDD-C0F999F84832}">
      <dgm:prSet/>
      <dgm:spPr/>
    </dgm:pt>
    <dgm:pt modelId="{83C3A30B-3767-4964-8347-AEC957DFD71D}" type="sibTrans" cxnId="{7254646F-06CF-4A4F-BBDD-C0F999F84832}">
      <dgm:prSet/>
      <dgm:spPr/>
    </dgm:pt>
    <dgm:pt modelId="{BC8D691E-7873-4719-8DFC-3CBC15CBBC99}">
      <dgm:prSet phldrT="[Текст]" phldr="1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CFEAAC-2608-4D36-94EA-CEDD989FE1CC}" type="sibTrans" cxnId="{7E7F28EB-A727-471A-A3E2-4E6B46AD4D93}">
      <dgm:prSet/>
      <dgm:spPr/>
      <dgm:t>
        <a:bodyPr/>
        <a:lstStyle/>
        <a:p>
          <a:endParaRPr lang="ru-RU"/>
        </a:p>
      </dgm:t>
    </dgm:pt>
    <dgm:pt modelId="{5A36A2C1-D478-4580-BE09-C2873C85C93C}" type="parTrans" cxnId="{7E7F28EB-A727-471A-A3E2-4E6B46AD4D93}">
      <dgm:prSet/>
      <dgm:spPr/>
      <dgm:t>
        <a:bodyPr/>
        <a:lstStyle/>
        <a:p>
          <a:endParaRPr lang="ru-RU"/>
        </a:p>
      </dgm:t>
    </dgm:pt>
    <dgm:pt modelId="{E68D4044-747D-4A78-996F-4E4C23C6A58D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дает возможность красиво и аккуратно оформить работу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и сдать ее преподавателю в виде файла или распечатки;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C6604EB8-8554-4F05-B183-5F66CE30AD0E}" type="parTrans" cxnId="{EB3260AE-99A8-44C3-8CCE-8B56AB3C749C}">
      <dgm:prSet/>
      <dgm:spPr/>
    </dgm:pt>
    <dgm:pt modelId="{90305B81-F349-40C6-8861-4464990BAAFA}" type="sibTrans" cxnId="{EB3260AE-99A8-44C3-8CCE-8B56AB3C749C}">
      <dgm:prSet/>
      <dgm:spPr/>
    </dgm:pt>
    <dgm:pt modelId="{E49B8807-1EF9-4249-925B-FD5DE6C4340B}" type="pres">
      <dgm:prSet presAssocID="{77A3B6F2-B7E6-42ED-ABD7-B73CDE1C8E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EE57C-69D8-4DF9-9573-471736B07ED2}" type="pres">
      <dgm:prSet presAssocID="{AE433946-6C78-4BB7-AC48-FF5C7F66838D}" presName="composite" presStyleCnt="0"/>
      <dgm:spPr/>
    </dgm:pt>
    <dgm:pt modelId="{A4F745A7-BF28-46FE-B626-57C0D3D253FE}" type="pres">
      <dgm:prSet presAssocID="{AE433946-6C78-4BB7-AC48-FF5C7F66838D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4890F-4646-43C8-84F8-4DE21D700213}" type="pres">
      <dgm:prSet presAssocID="{AE433946-6C78-4BB7-AC48-FF5C7F66838D}" presName="descendantText" presStyleLbl="alignAcc1" presStyleIdx="0" presStyleCnt="7" custScaleY="123192" custLinFactNeighborX="-372" custLinFactNeighborY="-4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CA36-95A1-4175-9D33-32676F1DD746}" type="pres">
      <dgm:prSet presAssocID="{E0CD2A78-19E4-4B2A-93E9-F04F532088CD}" presName="sp" presStyleCnt="0"/>
      <dgm:spPr/>
    </dgm:pt>
    <dgm:pt modelId="{D25DE10B-FCEC-4208-938A-DDA833BFE402}" type="pres">
      <dgm:prSet presAssocID="{4A5AEA9E-2FCF-42B9-B268-424C31B39EF5}" presName="composite" presStyleCnt="0"/>
      <dgm:spPr/>
    </dgm:pt>
    <dgm:pt modelId="{551CA619-D21A-426E-B3D3-57A653F9148C}" type="pres">
      <dgm:prSet presAssocID="{4A5AEA9E-2FCF-42B9-B268-424C31B39E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F7BA3-7914-481A-A061-A1170BEC1406}" type="pres">
      <dgm:prSet presAssocID="{4A5AEA9E-2FCF-42B9-B268-424C31B39EF5}" presName="descendantText" presStyleLbl="alignAcc1" presStyleIdx="1" presStyleCnt="7" custScaleY="10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5DD48-1F24-441F-9233-E01423CBCCAF}" type="pres">
      <dgm:prSet presAssocID="{970720A5-2CE0-4816-B722-F9EBC4ED7E13}" presName="sp" presStyleCnt="0"/>
      <dgm:spPr/>
    </dgm:pt>
    <dgm:pt modelId="{8C5F5938-E510-4C21-81D3-E777F925AFD7}" type="pres">
      <dgm:prSet presAssocID="{4D58496A-7F22-4CC0-B217-0CB0BFC02C02}" presName="composite" presStyleCnt="0"/>
      <dgm:spPr/>
    </dgm:pt>
    <dgm:pt modelId="{6D2BC7D0-7225-4A90-B348-0CC7A9CBA976}" type="pres">
      <dgm:prSet presAssocID="{4D58496A-7F22-4CC0-B217-0CB0BFC02C02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297FB-797D-4E75-AFFA-54AAA93E6B4F}" type="pres">
      <dgm:prSet presAssocID="{4D58496A-7F22-4CC0-B217-0CB0BFC02C02}" presName="descendantText" presStyleLbl="alignAcc1" presStyleIdx="2" presStyleCnt="7" custScaleY="104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C3D60-02E0-4E65-84F1-14938E855B92}" type="pres">
      <dgm:prSet presAssocID="{03FE5C2C-913A-4BCF-853B-7FCF549D6778}" presName="sp" presStyleCnt="0"/>
      <dgm:spPr/>
    </dgm:pt>
    <dgm:pt modelId="{0D45DB75-DF53-4076-8A92-4D1BFABAAC59}" type="pres">
      <dgm:prSet presAssocID="{CF45C92B-1713-466E-9318-711950E526D5}" presName="composite" presStyleCnt="0"/>
      <dgm:spPr/>
    </dgm:pt>
    <dgm:pt modelId="{586C33AA-98AA-489F-81F4-2A8231C1E0E9}" type="pres">
      <dgm:prSet presAssocID="{CF45C92B-1713-466E-9318-711950E526D5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E0EB2-814B-4563-AA1F-1AF59854E63A}" type="pres">
      <dgm:prSet presAssocID="{CF45C92B-1713-466E-9318-711950E526D5}" presName="descendantText" presStyleLbl="alignAcc1" presStyleIdx="3" presStyleCnt="7" custScaleY="94948" custLinFactNeighborX="-118" custLinFactNeighborY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ACEF-3FFA-486C-9DE0-2E250BF32AA9}" type="pres">
      <dgm:prSet presAssocID="{52F278CE-A510-4306-9DCE-03B5C070F528}" presName="sp" presStyleCnt="0"/>
      <dgm:spPr/>
    </dgm:pt>
    <dgm:pt modelId="{D027A954-3161-4A0F-82AB-631BB96B5941}" type="pres">
      <dgm:prSet presAssocID="{7B762DC8-0433-43AC-98D4-68AD530B4857}" presName="composite" presStyleCnt="0"/>
      <dgm:spPr/>
    </dgm:pt>
    <dgm:pt modelId="{9234D58C-E90C-4A79-8B04-F86CB7B8DB66}" type="pres">
      <dgm:prSet presAssocID="{7B762DC8-0433-43AC-98D4-68AD530B4857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49C1B-D9E3-4C8C-8DFC-3F89EF2D5C27}" type="pres">
      <dgm:prSet presAssocID="{7B762DC8-0433-43AC-98D4-68AD530B4857}" presName="descendantText" presStyleLbl="alignAcc1" presStyleIdx="4" presStyleCnt="7" custScaleX="100841" custScaleY="110228" custLinFactY="53720" custLinFactNeighborX="30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4915-DE10-4D19-8ACF-42A17923D10C}" type="pres">
      <dgm:prSet presAssocID="{8DDE5DE3-34A9-4D61-AE10-E7D32A9EADE9}" presName="sp" presStyleCnt="0"/>
      <dgm:spPr/>
    </dgm:pt>
    <dgm:pt modelId="{078BA23F-E035-4B50-9716-0B0D042AB85C}" type="pres">
      <dgm:prSet presAssocID="{F6CF03B3-DDB2-4EA0-962B-3EC51F4F9B42}" presName="composite" presStyleCnt="0"/>
      <dgm:spPr/>
    </dgm:pt>
    <dgm:pt modelId="{3562004F-97AA-42B2-A85E-9FFC0E002C1C}" type="pres">
      <dgm:prSet presAssocID="{F6CF03B3-DDB2-4EA0-962B-3EC51F4F9B42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C15C0-8F6A-4808-8A44-9403D9BF7CC9}" type="pres">
      <dgm:prSet presAssocID="{F6CF03B3-DDB2-4EA0-962B-3EC51F4F9B42}" presName="descendantText" presStyleLbl="alignAcc1" presStyleIdx="5" presStyleCnt="7" custScaleX="98795" custScaleY="130995" custLinFactY="-50579" custLinFactNeighborX="-60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143B5-06B7-47D7-A867-044692F5CFB6}" type="pres">
      <dgm:prSet presAssocID="{3BD02753-F16F-4F85-BCAA-1D48E8F05528}" presName="sp" presStyleCnt="0"/>
      <dgm:spPr/>
    </dgm:pt>
    <dgm:pt modelId="{139B442A-5299-4C79-BC88-19B5F68B1C52}" type="pres">
      <dgm:prSet presAssocID="{B98CDA62-3682-4BFD-940C-402C095F73DC}" presName="composite" presStyleCnt="0"/>
      <dgm:spPr/>
    </dgm:pt>
    <dgm:pt modelId="{D1927EDD-4DE8-481E-9AAC-BFC3ED96BB7E}" type="pres">
      <dgm:prSet presAssocID="{B98CDA62-3682-4BFD-940C-402C095F73D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7BEC-827A-41DB-8830-CC7AB940135F}" type="pres">
      <dgm:prSet presAssocID="{B98CDA62-3682-4BFD-940C-402C095F73DC}" presName="descendantText" presStyleLbl="alignAcc1" presStyleIdx="6" presStyleCnt="7" custLinFactNeighborX="-118" custLinFactNeighborY="9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BE0BC-D6BF-4165-8A34-45B078B586C2}" srcId="{77A3B6F2-B7E6-42ED-ABD7-B73CDE1C8EEC}" destId="{F6CF03B3-DDB2-4EA0-962B-3EC51F4F9B42}" srcOrd="5" destOrd="0" parTransId="{B437B60B-23AD-4C7B-B55F-736D7367D366}" sibTransId="{3BD02753-F16F-4F85-BCAA-1D48E8F05528}"/>
    <dgm:cxn modelId="{17168B5D-8162-4CA4-8826-938CD0EE3EDE}" type="presOf" srcId="{0710DF0C-1A3D-42BA-B1E7-1B3B3FC8FB5C}" destId="{C5FF7BA3-7914-481A-A061-A1170BEC1406}" srcOrd="0" destOrd="0" presId="urn:microsoft.com/office/officeart/2005/8/layout/chevron2"/>
    <dgm:cxn modelId="{90259622-94C9-4821-949B-F8E62AB03984}" type="presOf" srcId="{4A5AEA9E-2FCF-42B9-B268-424C31B39EF5}" destId="{551CA619-D21A-426E-B3D3-57A653F9148C}" srcOrd="0" destOrd="0" presId="urn:microsoft.com/office/officeart/2005/8/layout/chevron2"/>
    <dgm:cxn modelId="{EF30201F-5CA1-4A67-9DDD-51A3117D2170}" type="presOf" srcId="{E7677318-0AF1-4535-905F-A87E3970E5C7}" destId="{C5FF7BA3-7914-481A-A061-A1170BEC1406}" srcOrd="0" destOrd="2" presId="urn:microsoft.com/office/officeart/2005/8/layout/chevron2"/>
    <dgm:cxn modelId="{C022A4B7-B600-4B58-A476-47FB08E93082}" type="presOf" srcId="{77A3B6F2-B7E6-42ED-ABD7-B73CDE1C8EEC}" destId="{E49B8807-1EF9-4249-925B-FD5DE6C4340B}" srcOrd="0" destOrd="0" presId="urn:microsoft.com/office/officeart/2005/8/layout/chevron2"/>
    <dgm:cxn modelId="{7254646F-06CF-4A4F-BBDD-C0F999F84832}" srcId="{F6CF03B3-DDB2-4EA0-962B-3EC51F4F9B42}" destId="{C437CD60-41D9-44A4-B953-414EBE48C64A}" srcOrd="0" destOrd="0" parTransId="{1E470B1A-5B6C-4FAC-9F79-F343B8F789B2}" sibTransId="{83C3A30B-3767-4964-8347-AEC957DFD71D}"/>
    <dgm:cxn modelId="{070C02A0-2B56-48E0-8EA7-BEAB55742BC8}" srcId="{4A5AEA9E-2FCF-42B9-B268-424C31B39EF5}" destId="{1E90B453-7596-4B7D-BECD-310D93F8DD80}" srcOrd="1" destOrd="0" parTransId="{FAFDC6A1-F16F-48F6-953A-36B48AB1BCC1}" sibTransId="{8D3936A1-9786-4ABF-A6E6-ABFF4FC03158}"/>
    <dgm:cxn modelId="{EB3260AE-99A8-44C3-8CCE-8B56AB3C749C}" srcId="{7B762DC8-0433-43AC-98D4-68AD530B4857}" destId="{E68D4044-747D-4A78-996F-4E4C23C6A58D}" srcOrd="0" destOrd="0" parTransId="{C6604EB8-8554-4F05-B183-5F66CE30AD0E}" sibTransId="{90305B81-F349-40C6-8861-4464990BAAFA}"/>
    <dgm:cxn modelId="{5648FB51-D7ED-40B1-841E-BB83F5E59957}" srcId="{77A3B6F2-B7E6-42ED-ABD7-B73CDE1C8EEC}" destId="{B98CDA62-3682-4BFD-940C-402C095F73DC}" srcOrd="6" destOrd="0" parTransId="{4555053D-B876-4FC5-99C4-1DD65EE83253}" sibTransId="{FDB4C9EE-452F-4C8E-84AB-85F8AAC94D04}"/>
    <dgm:cxn modelId="{E8BEB300-D738-49E0-827F-E37264DAED04}" type="presOf" srcId="{9F539AAF-A53B-4BB1-A151-53834EB5D2F4}" destId="{E67297FB-797D-4E75-AFFA-54AAA93E6B4F}" srcOrd="0" destOrd="1" presId="urn:microsoft.com/office/officeart/2005/8/layout/chevron2"/>
    <dgm:cxn modelId="{1012F859-DEA2-420A-832B-9E9187B4886C}" srcId="{4D58496A-7F22-4CC0-B217-0CB0BFC02C02}" destId="{1D4CC9D7-E1B3-4EDA-9162-1DFB524F7B25}" srcOrd="0" destOrd="0" parTransId="{6EAA9B5A-233A-4B13-85E3-DE00051AD605}" sibTransId="{9A45E722-8DA1-4A7A-AC17-34058F470076}"/>
    <dgm:cxn modelId="{4ACF5411-B6A2-4D07-B3AC-59D463DDCD58}" srcId="{4A5AEA9E-2FCF-42B9-B268-424C31B39EF5}" destId="{E7677318-0AF1-4535-905F-A87E3970E5C7}" srcOrd="2" destOrd="0" parTransId="{3DAC4AF6-6342-4887-AF32-7C3F8F5617DC}" sibTransId="{F5B89767-C554-480C-A97D-E85D28643647}"/>
    <dgm:cxn modelId="{92552C07-946E-4FA4-898C-313C13260430}" type="presOf" srcId="{D7DE021C-94D3-4619-9C46-61F7279DBB54}" destId="{C894890F-4646-43C8-84F8-4DE21D700213}" srcOrd="0" destOrd="1" presId="urn:microsoft.com/office/officeart/2005/8/layout/chevron2"/>
    <dgm:cxn modelId="{CDFAA4D5-B48E-48F4-975D-66FE2B17E64B}" type="presOf" srcId="{F6CF03B3-DDB2-4EA0-962B-3EC51F4F9B42}" destId="{3562004F-97AA-42B2-A85E-9FFC0E002C1C}" srcOrd="0" destOrd="0" presId="urn:microsoft.com/office/officeart/2005/8/layout/chevron2"/>
    <dgm:cxn modelId="{D369003F-9F54-4262-A97D-232736302B8E}" type="presOf" srcId="{1D4CC9D7-E1B3-4EDA-9162-1DFB524F7B25}" destId="{E67297FB-797D-4E75-AFFA-54AAA93E6B4F}" srcOrd="0" destOrd="0" presId="urn:microsoft.com/office/officeart/2005/8/layout/chevron2"/>
    <dgm:cxn modelId="{5B68F5FD-3825-4956-BFBF-704B7CE11837}" type="presOf" srcId="{AE433946-6C78-4BB7-AC48-FF5C7F66838D}" destId="{A4F745A7-BF28-46FE-B626-57C0D3D253FE}" srcOrd="0" destOrd="0" presId="urn:microsoft.com/office/officeart/2005/8/layout/chevron2"/>
    <dgm:cxn modelId="{A8E93980-F65B-4A98-8798-FECF3CCD7CC0}" type="presOf" srcId="{2E59B3F0-D422-4F1F-8557-3C4233860536}" destId="{01467BEC-827A-41DB-8830-CC7AB940135F}" srcOrd="0" destOrd="0" presId="urn:microsoft.com/office/officeart/2005/8/layout/chevron2"/>
    <dgm:cxn modelId="{0652C8C9-20F2-43F2-A15E-AEE793726E94}" srcId="{AE433946-6C78-4BB7-AC48-FF5C7F66838D}" destId="{4AD1AF5A-3F47-4A15-ABFF-19092C3007BD}" srcOrd="2" destOrd="0" parTransId="{1CD612E4-B606-49E0-A743-C2A76B5D430D}" sibTransId="{D103E2E3-9666-4CC2-B4AB-6A0BBF834CC9}"/>
    <dgm:cxn modelId="{C9B615FD-CDD6-40C3-9FA0-70482C7D14A1}" type="presOf" srcId="{D7FB3E70-C491-4D15-8BE9-F596A95BEF27}" destId="{C894890F-4646-43C8-84F8-4DE21D700213}" srcOrd="0" destOrd="3" presId="urn:microsoft.com/office/officeart/2005/8/layout/chevron2"/>
    <dgm:cxn modelId="{37C877C9-83C0-4B43-AACE-F5296709814B}" type="presOf" srcId="{1E90B453-7596-4B7D-BECD-310D93F8DD80}" destId="{C5FF7BA3-7914-481A-A061-A1170BEC1406}" srcOrd="0" destOrd="1" presId="urn:microsoft.com/office/officeart/2005/8/layout/chevron2"/>
    <dgm:cxn modelId="{7A260383-CAC5-4170-936D-B6410A1B97BA}" srcId="{AE433946-6C78-4BB7-AC48-FF5C7F66838D}" destId="{D7DE021C-94D3-4619-9C46-61F7279DBB54}" srcOrd="1" destOrd="0" parTransId="{6425A291-B64A-4518-B621-782F7BB8AA37}" sibTransId="{96A9EA2C-52F7-475C-8826-69268CA639D2}"/>
    <dgm:cxn modelId="{7DC111C8-596E-40DA-8229-894C80C71664}" srcId="{CF45C92B-1713-466E-9318-711950E526D5}" destId="{1A170289-B841-430E-AAAF-44A0329B238D}" srcOrd="0" destOrd="0" parTransId="{ECAD39CB-F718-4804-A4FA-A35998D1ACE1}" sibTransId="{D567D00F-C683-49F5-A418-3BDCF7B92ABB}"/>
    <dgm:cxn modelId="{147E8477-5B45-4822-BD40-DF63555EBB9D}" type="presOf" srcId="{BC8D691E-7873-4719-8DFC-3CBC15CBBC99}" destId="{E67297FB-797D-4E75-AFFA-54AAA93E6B4F}" srcOrd="0" destOrd="2" presId="urn:microsoft.com/office/officeart/2005/8/layout/chevron2"/>
    <dgm:cxn modelId="{76C2CE1C-79D9-4215-A8F0-06532D2EC290}" type="presOf" srcId="{331556EB-A766-465D-8930-2B21B32142FC}" destId="{C894890F-4646-43C8-84F8-4DE21D700213}" srcOrd="0" destOrd="0" presId="urn:microsoft.com/office/officeart/2005/8/layout/chevron2"/>
    <dgm:cxn modelId="{F2455DD7-1BD0-4A92-A1E6-3830ADDDB45B}" srcId="{77A3B6F2-B7E6-42ED-ABD7-B73CDE1C8EEC}" destId="{AE433946-6C78-4BB7-AC48-FF5C7F66838D}" srcOrd="0" destOrd="0" parTransId="{565627A7-FD7A-433E-9C08-89BF275ACBEB}" sibTransId="{E0CD2A78-19E4-4B2A-93E9-F04F532088CD}"/>
    <dgm:cxn modelId="{5E400753-23FA-45FB-B292-68D1837094A1}" type="presOf" srcId="{66171840-1CBE-4651-A581-07CA66384EB6}" destId="{C894890F-4646-43C8-84F8-4DE21D700213}" srcOrd="0" destOrd="4" presId="urn:microsoft.com/office/officeart/2005/8/layout/chevron2"/>
    <dgm:cxn modelId="{7411EB97-DA9E-40AA-9EEB-13BE6A8B0D9E}" srcId="{77A3B6F2-B7E6-42ED-ABD7-B73CDE1C8EEC}" destId="{4A5AEA9E-2FCF-42B9-B268-424C31B39EF5}" srcOrd="1" destOrd="0" parTransId="{1FE6A795-4652-49EE-A562-139EF91EF312}" sibTransId="{970720A5-2CE0-4816-B722-F9EBC4ED7E13}"/>
    <dgm:cxn modelId="{D90CAFA7-4EE8-42DB-AE05-070C24AA0A4E}" type="presOf" srcId="{C437CD60-41D9-44A4-B953-414EBE48C64A}" destId="{CD5C15C0-8F6A-4808-8A44-9403D9BF7CC9}" srcOrd="0" destOrd="0" presId="urn:microsoft.com/office/officeart/2005/8/layout/chevron2"/>
    <dgm:cxn modelId="{FA0C698F-8691-47C9-9718-E36628E5FE52}" type="presOf" srcId="{4D58496A-7F22-4CC0-B217-0CB0BFC02C02}" destId="{6D2BC7D0-7225-4A90-B348-0CC7A9CBA976}" srcOrd="0" destOrd="0" presId="urn:microsoft.com/office/officeart/2005/8/layout/chevron2"/>
    <dgm:cxn modelId="{7E7F28EB-A727-471A-A3E2-4E6B46AD4D93}" srcId="{4D58496A-7F22-4CC0-B217-0CB0BFC02C02}" destId="{BC8D691E-7873-4719-8DFC-3CBC15CBBC99}" srcOrd="2" destOrd="0" parTransId="{5A36A2C1-D478-4580-BE09-C2873C85C93C}" sibTransId="{F9CFEAAC-2608-4D36-94EA-CEDD989FE1CC}"/>
    <dgm:cxn modelId="{51B6755C-A87E-456D-BBEC-5022A4543B8E}" srcId="{77A3B6F2-B7E6-42ED-ABD7-B73CDE1C8EEC}" destId="{7B762DC8-0433-43AC-98D4-68AD530B4857}" srcOrd="4" destOrd="0" parTransId="{0F98AAF9-443E-46BF-A6D9-A9C73F386EEA}" sibTransId="{8DDE5DE3-34A9-4D61-AE10-E7D32A9EADE9}"/>
    <dgm:cxn modelId="{1907E866-D0FB-4840-912E-41CB343A96BF}" srcId="{77A3B6F2-B7E6-42ED-ABD7-B73CDE1C8EEC}" destId="{4D58496A-7F22-4CC0-B217-0CB0BFC02C02}" srcOrd="2" destOrd="0" parTransId="{90C0A3E7-2DCC-48E7-B734-3011A1CFF8B2}" sibTransId="{03FE5C2C-913A-4BCF-853B-7FCF549D6778}"/>
    <dgm:cxn modelId="{EB072BEB-98E7-4D17-AD38-61BB99432AC9}" srcId="{4A5AEA9E-2FCF-42B9-B268-424C31B39EF5}" destId="{0710DF0C-1A3D-42BA-B1E7-1B3B3FC8FB5C}" srcOrd="0" destOrd="0" parTransId="{34CDC0EB-3AD2-4A43-AF50-1C00556C09BD}" sibTransId="{D2A6BA24-EE42-4AC1-9F16-1EFA7F9E7A78}"/>
    <dgm:cxn modelId="{644724B5-ACD9-4EC7-9D72-11362D1474C7}" srcId="{AE433946-6C78-4BB7-AC48-FF5C7F66838D}" destId="{66171840-1CBE-4651-A581-07CA66384EB6}" srcOrd="4" destOrd="0" parTransId="{FA92A27F-5A49-43F3-AA33-98AACDF5C100}" sibTransId="{E9E2D333-B739-4731-84B7-FC35211FFC50}"/>
    <dgm:cxn modelId="{D56CDDDA-19B8-4478-B719-342BE46CB571}" srcId="{77A3B6F2-B7E6-42ED-ABD7-B73CDE1C8EEC}" destId="{CF45C92B-1713-466E-9318-711950E526D5}" srcOrd="3" destOrd="0" parTransId="{52ABFB00-A34E-44FF-9507-3B0642A5648F}" sibTransId="{52F278CE-A510-4306-9DCE-03B5C070F528}"/>
    <dgm:cxn modelId="{7754FBCB-ADF4-4AB8-8512-331AA008E19B}" srcId="{B98CDA62-3682-4BFD-940C-402C095F73DC}" destId="{2E59B3F0-D422-4F1F-8557-3C4233860536}" srcOrd="0" destOrd="0" parTransId="{01862CCC-F83C-465B-9A61-3B93CEE1B46A}" sibTransId="{0F2DA06C-AF31-4D92-B36C-F2CFEBB8E12C}"/>
    <dgm:cxn modelId="{F7276286-B634-4C75-8BC1-0562DAE3BAE8}" type="presOf" srcId="{1A170289-B841-430E-AAAF-44A0329B238D}" destId="{0E6E0EB2-814B-4563-AA1F-1AF59854E63A}" srcOrd="0" destOrd="0" presId="urn:microsoft.com/office/officeart/2005/8/layout/chevron2"/>
    <dgm:cxn modelId="{116A45D9-40A5-43C5-93A3-B015FC44A950}" type="presOf" srcId="{4AD1AF5A-3F47-4A15-ABFF-19092C3007BD}" destId="{C894890F-4646-43C8-84F8-4DE21D700213}" srcOrd="0" destOrd="2" presId="urn:microsoft.com/office/officeart/2005/8/layout/chevron2"/>
    <dgm:cxn modelId="{EAAF1439-F8BA-4643-94D5-E89D33A70C0F}" type="presOf" srcId="{B98CDA62-3682-4BFD-940C-402C095F73DC}" destId="{D1927EDD-4DE8-481E-9AAC-BFC3ED96BB7E}" srcOrd="0" destOrd="0" presId="urn:microsoft.com/office/officeart/2005/8/layout/chevron2"/>
    <dgm:cxn modelId="{7FFA6BF9-2EAB-42C5-8909-744AF6A288BC}" srcId="{AE433946-6C78-4BB7-AC48-FF5C7F66838D}" destId="{D7FB3E70-C491-4D15-8BE9-F596A95BEF27}" srcOrd="3" destOrd="0" parTransId="{42D4573E-24AA-4BB8-9D55-C76DF918FC34}" sibTransId="{6325E4B5-B46D-444A-BCE4-3FBC36810839}"/>
    <dgm:cxn modelId="{075A27BD-AADF-4931-8D79-06D87CF41AA6}" srcId="{4D58496A-7F22-4CC0-B217-0CB0BFC02C02}" destId="{9F539AAF-A53B-4BB1-A151-53834EB5D2F4}" srcOrd="1" destOrd="0" parTransId="{1DC40479-4A2D-4EEE-A9C7-ECF2E7827D7A}" sibTransId="{66796974-6CC7-4510-AD7C-9E80644C9D6F}"/>
    <dgm:cxn modelId="{1DDDBB08-70CD-4DB7-B61F-CE4AA0824EF5}" type="presOf" srcId="{CF45C92B-1713-466E-9318-711950E526D5}" destId="{586C33AA-98AA-489F-81F4-2A8231C1E0E9}" srcOrd="0" destOrd="0" presId="urn:microsoft.com/office/officeart/2005/8/layout/chevron2"/>
    <dgm:cxn modelId="{F174A859-787E-45E6-959E-138715F5A619}" type="presOf" srcId="{E68D4044-747D-4A78-996F-4E4C23C6A58D}" destId="{B0049C1B-D9E3-4C8C-8DFC-3F89EF2D5C27}" srcOrd="0" destOrd="0" presId="urn:microsoft.com/office/officeart/2005/8/layout/chevron2"/>
    <dgm:cxn modelId="{02F073E5-DFD1-4950-B6C4-E9F09431980C}" type="presOf" srcId="{7B762DC8-0433-43AC-98D4-68AD530B4857}" destId="{9234D58C-E90C-4A79-8B04-F86CB7B8DB66}" srcOrd="0" destOrd="0" presId="urn:microsoft.com/office/officeart/2005/8/layout/chevron2"/>
    <dgm:cxn modelId="{D31059DF-CF7C-4472-B402-4B8C83D13237}" srcId="{AE433946-6C78-4BB7-AC48-FF5C7F66838D}" destId="{331556EB-A766-465D-8930-2B21B32142FC}" srcOrd="0" destOrd="0" parTransId="{1A78F39E-89E8-4749-B282-8FCEB935578D}" sibTransId="{A5079B7A-0056-4418-95C1-4DC8847600BC}"/>
    <dgm:cxn modelId="{07B18C40-279E-4AA6-9721-283B78FC9E54}" type="presParOf" srcId="{E49B8807-1EF9-4249-925B-FD5DE6C4340B}" destId="{B0EEE57C-69D8-4DF9-9573-471736B07ED2}" srcOrd="0" destOrd="0" presId="urn:microsoft.com/office/officeart/2005/8/layout/chevron2"/>
    <dgm:cxn modelId="{C3AA6887-9EEA-49E6-849B-18FE0BB81EA1}" type="presParOf" srcId="{B0EEE57C-69D8-4DF9-9573-471736B07ED2}" destId="{A4F745A7-BF28-46FE-B626-57C0D3D253FE}" srcOrd="0" destOrd="0" presId="urn:microsoft.com/office/officeart/2005/8/layout/chevron2"/>
    <dgm:cxn modelId="{52672820-5DBC-438B-ABB6-432D26B947DF}" type="presParOf" srcId="{B0EEE57C-69D8-4DF9-9573-471736B07ED2}" destId="{C894890F-4646-43C8-84F8-4DE21D700213}" srcOrd="1" destOrd="0" presId="urn:microsoft.com/office/officeart/2005/8/layout/chevron2"/>
    <dgm:cxn modelId="{E05FACFD-2896-47E5-8F99-059DB5EF0F7F}" type="presParOf" srcId="{E49B8807-1EF9-4249-925B-FD5DE6C4340B}" destId="{A004CA36-95A1-4175-9D33-32676F1DD746}" srcOrd="1" destOrd="0" presId="urn:microsoft.com/office/officeart/2005/8/layout/chevron2"/>
    <dgm:cxn modelId="{4AC25D0E-42F1-4B9C-8CBB-8AA223218521}" type="presParOf" srcId="{E49B8807-1EF9-4249-925B-FD5DE6C4340B}" destId="{D25DE10B-FCEC-4208-938A-DDA833BFE402}" srcOrd="2" destOrd="0" presId="urn:microsoft.com/office/officeart/2005/8/layout/chevron2"/>
    <dgm:cxn modelId="{DA489EA7-74CA-4A86-8C1D-1FF8063D090E}" type="presParOf" srcId="{D25DE10B-FCEC-4208-938A-DDA833BFE402}" destId="{551CA619-D21A-426E-B3D3-57A653F9148C}" srcOrd="0" destOrd="0" presId="urn:microsoft.com/office/officeart/2005/8/layout/chevron2"/>
    <dgm:cxn modelId="{F582A47C-8D4E-43F7-8A76-382E5C9AF367}" type="presParOf" srcId="{D25DE10B-FCEC-4208-938A-DDA833BFE402}" destId="{C5FF7BA3-7914-481A-A061-A1170BEC1406}" srcOrd="1" destOrd="0" presId="urn:microsoft.com/office/officeart/2005/8/layout/chevron2"/>
    <dgm:cxn modelId="{5ED4CD73-7EE6-4DDA-B97C-801821D83B1C}" type="presParOf" srcId="{E49B8807-1EF9-4249-925B-FD5DE6C4340B}" destId="{3135DD48-1F24-441F-9233-E01423CBCCAF}" srcOrd="3" destOrd="0" presId="urn:microsoft.com/office/officeart/2005/8/layout/chevron2"/>
    <dgm:cxn modelId="{DEC2DFE6-9173-4A07-8422-4988FC26270E}" type="presParOf" srcId="{E49B8807-1EF9-4249-925B-FD5DE6C4340B}" destId="{8C5F5938-E510-4C21-81D3-E777F925AFD7}" srcOrd="4" destOrd="0" presId="urn:microsoft.com/office/officeart/2005/8/layout/chevron2"/>
    <dgm:cxn modelId="{0FB4C9E9-7804-42AC-A796-E9D3742D6C8E}" type="presParOf" srcId="{8C5F5938-E510-4C21-81D3-E777F925AFD7}" destId="{6D2BC7D0-7225-4A90-B348-0CC7A9CBA976}" srcOrd="0" destOrd="0" presId="urn:microsoft.com/office/officeart/2005/8/layout/chevron2"/>
    <dgm:cxn modelId="{DC6742D7-FB49-4896-A60C-BE27E206A0C9}" type="presParOf" srcId="{8C5F5938-E510-4C21-81D3-E777F925AFD7}" destId="{E67297FB-797D-4E75-AFFA-54AAA93E6B4F}" srcOrd="1" destOrd="0" presId="urn:microsoft.com/office/officeart/2005/8/layout/chevron2"/>
    <dgm:cxn modelId="{CF153955-ED65-418E-A60C-D6A4A6B6F471}" type="presParOf" srcId="{E49B8807-1EF9-4249-925B-FD5DE6C4340B}" destId="{977C3D60-02E0-4E65-84F1-14938E855B92}" srcOrd="5" destOrd="0" presId="urn:microsoft.com/office/officeart/2005/8/layout/chevron2"/>
    <dgm:cxn modelId="{40AB372E-32E3-49EE-BB85-7660CEB0848E}" type="presParOf" srcId="{E49B8807-1EF9-4249-925B-FD5DE6C4340B}" destId="{0D45DB75-DF53-4076-8A92-4D1BFABAAC59}" srcOrd="6" destOrd="0" presId="urn:microsoft.com/office/officeart/2005/8/layout/chevron2"/>
    <dgm:cxn modelId="{D0C613D1-C561-4DA6-8E4B-024C569B122F}" type="presParOf" srcId="{0D45DB75-DF53-4076-8A92-4D1BFABAAC59}" destId="{586C33AA-98AA-489F-81F4-2A8231C1E0E9}" srcOrd="0" destOrd="0" presId="urn:microsoft.com/office/officeart/2005/8/layout/chevron2"/>
    <dgm:cxn modelId="{D890E8C1-E486-41E7-9765-835A188BBA36}" type="presParOf" srcId="{0D45DB75-DF53-4076-8A92-4D1BFABAAC59}" destId="{0E6E0EB2-814B-4563-AA1F-1AF59854E63A}" srcOrd="1" destOrd="0" presId="urn:microsoft.com/office/officeart/2005/8/layout/chevron2"/>
    <dgm:cxn modelId="{DFF621D7-CDFA-4D07-94BE-2A5CAA6066EF}" type="presParOf" srcId="{E49B8807-1EF9-4249-925B-FD5DE6C4340B}" destId="{F99BACEF-3FFA-486C-9DE0-2E250BF32AA9}" srcOrd="7" destOrd="0" presId="urn:microsoft.com/office/officeart/2005/8/layout/chevron2"/>
    <dgm:cxn modelId="{3CD5AC50-D269-4761-BD61-9BB3CE4D3113}" type="presParOf" srcId="{E49B8807-1EF9-4249-925B-FD5DE6C4340B}" destId="{D027A954-3161-4A0F-82AB-631BB96B5941}" srcOrd="8" destOrd="0" presId="urn:microsoft.com/office/officeart/2005/8/layout/chevron2"/>
    <dgm:cxn modelId="{9F0D6CF0-8CD6-4ECD-96E0-1C8190A6EA29}" type="presParOf" srcId="{D027A954-3161-4A0F-82AB-631BB96B5941}" destId="{9234D58C-E90C-4A79-8B04-F86CB7B8DB66}" srcOrd="0" destOrd="0" presId="urn:microsoft.com/office/officeart/2005/8/layout/chevron2"/>
    <dgm:cxn modelId="{5566C8A9-0227-47C6-A94F-414AFA61737C}" type="presParOf" srcId="{D027A954-3161-4A0F-82AB-631BB96B5941}" destId="{B0049C1B-D9E3-4C8C-8DFC-3F89EF2D5C27}" srcOrd="1" destOrd="0" presId="urn:microsoft.com/office/officeart/2005/8/layout/chevron2"/>
    <dgm:cxn modelId="{4738F51A-BDCC-4C97-A17F-0D13C631DCC0}" type="presParOf" srcId="{E49B8807-1EF9-4249-925B-FD5DE6C4340B}" destId="{F4034915-DE10-4D19-8ACF-42A17923D10C}" srcOrd="9" destOrd="0" presId="urn:microsoft.com/office/officeart/2005/8/layout/chevron2"/>
    <dgm:cxn modelId="{D7AF23AD-09C8-466D-B409-8F90CFA31E7D}" type="presParOf" srcId="{E49B8807-1EF9-4249-925B-FD5DE6C4340B}" destId="{078BA23F-E035-4B50-9716-0B0D042AB85C}" srcOrd="10" destOrd="0" presId="urn:microsoft.com/office/officeart/2005/8/layout/chevron2"/>
    <dgm:cxn modelId="{8E8BE969-5FCA-4F03-BE5F-8505D691111B}" type="presParOf" srcId="{078BA23F-E035-4B50-9716-0B0D042AB85C}" destId="{3562004F-97AA-42B2-A85E-9FFC0E002C1C}" srcOrd="0" destOrd="0" presId="urn:microsoft.com/office/officeart/2005/8/layout/chevron2"/>
    <dgm:cxn modelId="{26A29574-5084-4CB7-AE6B-19A384986DE4}" type="presParOf" srcId="{078BA23F-E035-4B50-9716-0B0D042AB85C}" destId="{CD5C15C0-8F6A-4808-8A44-9403D9BF7CC9}" srcOrd="1" destOrd="0" presId="urn:microsoft.com/office/officeart/2005/8/layout/chevron2"/>
    <dgm:cxn modelId="{8FD59764-DC12-4854-8CC7-4E140EC4F93D}" type="presParOf" srcId="{E49B8807-1EF9-4249-925B-FD5DE6C4340B}" destId="{789143B5-06B7-47D7-A867-044692F5CFB6}" srcOrd="11" destOrd="0" presId="urn:microsoft.com/office/officeart/2005/8/layout/chevron2"/>
    <dgm:cxn modelId="{DF25C865-465B-4427-A341-4690C870C8F3}" type="presParOf" srcId="{E49B8807-1EF9-4249-925B-FD5DE6C4340B}" destId="{139B442A-5299-4C79-BC88-19B5F68B1C52}" srcOrd="12" destOrd="0" presId="urn:microsoft.com/office/officeart/2005/8/layout/chevron2"/>
    <dgm:cxn modelId="{B7A223B4-6B2E-49F6-B29C-61C94DDF4A81}" type="presParOf" srcId="{139B442A-5299-4C79-BC88-19B5F68B1C52}" destId="{D1927EDD-4DE8-481E-9AAC-BFC3ED96BB7E}" srcOrd="0" destOrd="0" presId="urn:microsoft.com/office/officeart/2005/8/layout/chevron2"/>
    <dgm:cxn modelId="{8590D2A4-C90F-4EC2-895D-251FB01716BA}" type="presParOf" srcId="{139B442A-5299-4C79-BC88-19B5F68B1C52}" destId="{01467BEC-827A-41DB-8830-CC7AB94013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7A3B6F2-B7E6-42ED-ABD7-B73CDE1C8EEC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433946-6C78-4BB7-AC48-FF5C7F66838D}">
      <dgm:prSet phldrT="[Текст]"/>
      <dgm:spPr>
        <a:solidFill>
          <a:schemeClr val="bg2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65627A7-FD7A-433E-9C08-89BF275ACBEB}" type="parTrans" cxnId="{F2455DD7-1BD0-4A92-A1E6-3830ADDDB45B}">
      <dgm:prSet/>
      <dgm:spPr/>
      <dgm:t>
        <a:bodyPr/>
        <a:lstStyle/>
        <a:p>
          <a:endParaRPr lang="ru-RU"/>
        </a:p>
      </dgm:t>
    </dgm:pt>
    <dgm:pt modelId="{E0CD2A78-19E4-4B2A-93E9-F04F532088CD}" type="sibTrans" cxnId="{F2455DD7-1BD0-4A92-A1E6-3830ADDDB45B}">
      <dgm:prSet/>
      <dgm:spPr/>
      <dgm:t>
        <a:bodyPr/>
        <a:lstStyle/>
        <a:p>
          <a:endParaRPr lang="ru-RU"/>
        </a:p>
      </dgm:t>
    </dgm:pt>
    <dgm:pt modelId="{66171840-1CBE-4651-A581-07CA66384EB6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FA92A27F-5A49-43F3-AA33-98AACDF5C100}" type="parTrans" cxnId="{644724B5-ACD9-4EC7-9D72-11362D1474C7}">
      <dgm:prSet/>
      <dgm:spPr/>
      <dgm:t>
        <a:bodyPr/>
        <a:lstStyle/>
        <a:p>
          <a:endParaRPr lang="ru-RU"/>
        </a:p>
      </dgm:t>
    </dgm:pt>
    <dgm:pt modelId="{E9E2D333-B739-4731-84B7-FC35211FFC50}" type="sibTrans" cxnId="{644724B5-ACD9-4EC7-9D72-11362D1474C7}">
      <dgm:prSet/>
      <dgm:spPr/>
      <dgm:t>
        <a:bodyPr/>
        <a:lstStyle/>
        <a:p>
          <a:endParaRPr lang="ru-RU"/>
        </a:p>
      </dgm:t>
    </dgm:pt>
    <dgm:pt modelId="{4A5AEA9E-2FCF-42B9-B268-424C31B39EF5}">
      <dgm:prSet phldrT="[Текст]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1FE6A795-4652-49EE-A562-139EF91EF312}" type="parTrans" cxnId="{7411EB97-DA9E-40AA-9EEB-13BE6A8B0D9E}">
      <dgm:prSet/>
      <dgm:spPr/>
      <dgm:t>
        <a:bodyPr/>
        <a:lstStyle/>
        <a:p>
          <a:endParaRPr lang="ru-RU"/>
        </a:p>
      </dgm:t>
    </dgm:pt>
    <dgm:pt modelId="{970720A5-2CE0-4816-B722-F9EBC4ED7E13}" type="sibTrans" cxnId="{7411EB97-DA9E-40AA-9EEB-13BE6A8B0D9E}">
      <dgm:prSet/>
      <dgm:spPr/>
      <dgm:t>
        <a:bodyPr/>
        <a:lstStyle/>
        <a:p>
          <a:endParaRPr lang="ru-RU"/>
        </a:p>
      </dgm:t>
    </dgm:pt>
    <dgm:pt modelId="{1E90B453-7596-4B7D-BECD-310D93F8DD8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допускает адаптацию в соответствии с потребностями учащегося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уровнем его подготовки, интеллектуальными возможностями и амбициями;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FAFDC6A1-F16F-48F6-953A-36B48AB1BCC1}" type="parTrans" cxnId="{070C02A0-2B56-48E0-8EA7-BEAB55742BC8}">
      <dgm:prSet/>
      <dgm:spPr/>
      <dgm:t>
        <a:bodyPr/>
        <a:lstStyle/>
        <a:p>
          <a:endParaRPr lang="ru-RU"/>
        </a:p>
      </dgm:t>
    </dgm:pt>
    <dgm:pt modelId="{8D3936A1-9786-4ABF-A6E6-ABFF4FC03158}" type="sibTrans" cxnId="{070C02A0-2B56-48E0-8EA7-BEAB55742BC8}">
      <dgm:prSet/>
      <dgm:spPr/>
      <dgm:t>
        <a:bodyPr/>
        <a:lstStyle/>
        <a:p>
          <a:endParaRPr lang="ru-RU"/>
        </a:p>
      </dgm:t>
    </dgm:pt>
    <dgm:pt modelId="{E7677318-0AF1-4535-905F-A87E3970E5C7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3DAC4AF6-6342-4887-AF32-7C3F8F5617DC}" type="parTrans" cxnId="{4ACF5411-B6A2-4D07-B3AC-59D463DDCD58}">
      <dgm:prSet/>
      <dgm:spPr/>
      <dgm:t>
        <a:bodyPr/>
        <a:lstStyle/>
        <a:p>
          <a:endParaRPr lang="ru-RU"/>
        </a:p>
      </dgm:t>
    </dgm:pt>
    <dgm:pt modelId="{F5B89767-C554-480C-A97D-E85D28643647}" type="sibTrans" cxnId="{4ACF5411-B6A2-4D07-B3AC-59D463DDCD58}">
      <dgm:prSet/>
      <dgm:spPr/>
      <dgm:t>
        <a:bodyPr/>
        <a:lstStyle/>
        <a:p>
          <a:endParaRPr lang="ru-RU"/>
        </a:p>
      </dgm:t>
    </dgm:pt>
    <dgm:pt modelId="{4D58496A-7F22-4CC0-B217-0CB0BFC02C02}">
      <dgm:prSet phldrT="[Текст]"/>
      <dgm:spPr>
        <a:solidFill>
          <a:schemeClr val="bg2">
            <a:lumMod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90C0A3E7-2DCC-48E7-B734-3011A1CFF8B2}" type="parTrans" cxnId="{1907E866-D0FB-4840-912E-41CB343A96BF}">
      <dgm:prSet/>
      <dgm:spPr/>
      <dgm:t>
        <a:bodyPr/>
        <a:lstStyle/>
        <a:p>
          <a:endParaRPr lang="ru-RU"/>
        </a:p>
      </dgm:t>
    </dgm:pt>
    <dgm:pt modelId="{03FE5C2C-913A-4BCF-853B-7FCF549D6778}" type="sibTrans" cxnId="{1907E866-D0FB-4840-912E-41CB343A96BF}">
      <dgm:prSet/>
      <dgm:spPr/>
      <dgm:t>
        <a:bodyPr/>
        <a:lstStyle/>
        <a:p>
          <a:endParaRPr lang="ru-RU"/>
        </a:p>
      </dgm:t>
    </dgm:pt>
    <dgm:pt modelId="{9F539AAF-A53B-4BB1-A151-53834EB5D2F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8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освобождает от громоздких действий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позволяя сосредоточиться на сути предмета, рассмотреть большее количество примеров и решить больше заданий</a:t>
          </a:r>
        </a:p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DC40479-4A2D-4EEE-A9C7-ECF2E7827D7A}" type="parTrans" cxnId="{075A27BD-AADF-4931-8D79-06D87CF41AA6}">
      <dgm:prSet/>
      <dgm:spPr/>
      <dgm:t>
        <a:bodyPr/>
        <a:lstStyle/>
        <a:p>
          <a:endParaRPr lang="ru-RU"/>
        </a:p>
      </dgm:t>
    </dgm:pt>
    <dgm:pt modelId="{66796974-6CC7-4510-AD7C-9E80644C9D6F}" type="sibTrans" cxnId="{075A27BD-AADF-4931-8D79-06D87CF41AA6}">
      <dgm:prSet/>
      <dgm:spPr/>
      <dgm:t>
        <a:bodyPr/>
        <a:lstStyle/>
        <a:p>
          <a:endParaRPr lang="ru-RU"/>
        </a:p>
      </dgm:t>
    </dgm:pt>
    <dgm:pt modelId="{331556EB-A766-465D-8930-2B21B32142F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1A78F39E-89E8-4749-B282-8FCEB935578D}" type="parTrans" cxnId="{D31059DF-CF7C-4472-B402-4B8C83D13237}">
      <dgm:prSet/>
      <dgm:spPr/>
      <dgm:t>
        <a:bodyPr/>
        <a:lstStyle/>
        <a:p>
          <a:endParaRPr lang="ru-RU"/>
        </a:p>
      </dgm:t>
    </dgm:pt>
    <dgm:pt modelId="{A5079B7A-0056-4418-95C1-4DC8847600BC}" type="sibTrans" cxnId="{D31059DF-CF7C-4472-B402-4B8C83D13237}">
      <dgm:prSet/>
      <dgm:spPr/>
      <dgm:t>
        <a:bodyPr/>
        <a:lstStyle/>
        <a:p>
          <a:endParaRPr lang="ru-RU"/>
        </a:p>
      </dgm:t>
    </dgm:pt>
    <dgm:pt modelId="{0710DF0C-1A3D-42BA-B1E7-1B3B3FC8FB5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34CDC0EB-3AD2-4A43-AF50-1C00556C09BD}" type="parTrans" cxnId="{EB072BEB-98E7-4D17-AD38-61BB99432AC9}">
      <dgm:prSet/>
      <dgm:spPr/>
      <dgm:t>
        <a:bodyPr/>
        <a:lstStyle/>
        <a:p>
          <a:endParaRPr lang="ru-RU"/>
        </a:p>
      </dgm:t>
    </dgm:pt>
    <dgm:pt modelId="{D2A6BA24-EE42-4AC1-9F16-1EFA7F9E7A78}" type="sibTrans" cxnId="{EB072BEB-98E7-4D17-AD38-61BB99432AC9}">
      <dgm:prSet/>
      <dgm:spPr/>
      <dgm:t>
        <a:bodyPr/>
        <a:lstStyle/>
        <a:p>
          <a:endParaRPr lang="ru-RU"/>
        </a:p>
      </dgm:t>
    </dgm:pt>
    <dgm:pt modelId="{CF45C92B-1713-466E-9318-711950E526D5}">
      <dgm:prSet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2ABFB00-A34E-44FF-9507-3B0642A5648F}" type="parTrans" cxnId="{D56CDDDA-19B8-4478-B719-342BE46CB571}">
      <dgm:prSet/>
      <dgm:spPr/>
      <dgm:t>
        <a:bodyPr/>
        <a:lstStyle/>
        <a:p>
          <a:endParaRPr lang="ru-RU"/>
        </a:p>
      </dgm:t>
    </dgm:pt>
    <dgm:pt modelId="{52F278CE-A510-4306-9DCE-03B5C070F528}" type="sibTrans" cxnId="{D56CDDDA-19B8-4478-B719-342BE46CB571}">
      <dgm:prSet/>
      <dgm:spPr/>
      <dgm:t>
        <a:bodyPr/>
        <a:lstStyle/>
        <a:p>
          <a:endParaRPr lang="ru-RU"/>
        </a:p>
      </dgm:t>
    </dgm:pt>
    <dgm:pt modelId="{1A170289-B841-430E-AAAF-44A0329B238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предоставляет широчайшие возможности для самопроверки</a:t>
          </a:r>
          <a:r>
            <a:rPr kumimoji="0" lang="en-US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на всех этапах работы</a:t>
          </a:r>
          <a:endParaRPr lang="ru-RU" sz="1600" b="1" i="1" dirty="0">
            <a:solidFill>
              <a:srgbClr val="FF0000"/>
            </a:solidFill>
            <a:latin typeface="+mn-lt"/>
          </a:endParaRPr>
        </a:p>
      </dgm:t>
    </dgm:pt>
    <dgm:pt modelId="{ECAD39CB-F718-4804-A4FA-A35998D1ACE1}" type="parTrans" cxnId="{7DC111C8-596E-40DA-8229-894C80C71664}">
      <dgm:prSet/>
      <dgm:spPr/>
      <dgm:t>
        <a:bodyPr/>
        <a:lstStyle/>
        <a:p>
          <a:endParaRPr lang="ru-RU"/>
        </a:p>
      </dgm:t>
    </dgm:pt>
    <dgm:pt modelId="{D567D00F-C683-49F5-A418-3BDCF7B92ABB}" type="sibTrans" cxnId="{7DC111C8-596E-40DA-8229-894C80C71664}">
      <dgm:prSet/>
      <dgm:spPr/>
      <dgm:t>
        <a:bodyPr/>
        <a:lstStyle/>
        <a:p>
          <a:endParaRPr lang="ru-RU"/>
        </a:p>
      </dgm:t>
    </dgm:pt>
    <dgm:pt modelId="{7B762DC8-0433-43AC-98D4-68AD530B4857}">
      <dgm:prSet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0F98AAF9-443E-46BF-A6D9-A9C73F386EEA}" type="parTrans" cxnId="{51B6755C-A87E-456D-BBEC-5022A4543B8E}">
      <dgm:prSet/>
      <dgm:spPr/>
      <dgm:t>
        <a:bodyPr/>
        <a:lstStyle/>
        <a:p>
          <a:endParaRPr lang="ru-RU"/>
        </a:p>
      </dgm:t>
    </dgm:pt>
    <dgm:pt modelId="{8DDE5DE3-34A9-4D61-AE10-E7D32A9EADE9}" type="sibTrans" cxnId="{51B6755C-A87E-456D-BBEC-5022A4543B8E}">
      <dgm:prSet/>
      <dgm:spPr/>
      <dgm:t>
        <a:bodyPr/>
        <a:lstStyle/>
        <a:p>
          <a:endParaRPr lang="ru-RU"/>
        </a:p>
      </dgm:t>
    </dgm:pt>
    <dgm:pt modelId="{F6CF03B3-DDB2-4EA0-962B-3EC51F4F9B42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B437B60B-23AD-4C7B-B55F-736D7367D366}" type="parTrans" cxnId="{0D7BE0BC-D6BF-4165-8A34-45B078B586C2}">
      <dgm:prSet/>
      <dgm:spPr/>
      <dgm:t>
        <a:bodyPr/>
        <a:lstStyle/>
        <a:p>
          <a:endParaRPr lang="ru-RU"/>
        </a:p>
      </dgm:t>
    </dgm:pt>
    <dgm:pt modelId="{3BD02753-F16F-4F85-BCAA-1D48E8F05528}" type="sibTrans" cxnId="{0D7BE0BC-D6BF-4165-8A34-45B078B586C2}">
      <dgm:prSet/>
      <dgm:spPr/>
      <dgm:t>
        <a:bodyPr/>
        <a:lstStyle/>
        <a:p>
          <a:endParaRPr lang="ru-RU"/>
        </a:p>
      </dgm:t>
    </dgm:pt>
    <dgm:pt modelId="{D7FB3E70-C491-4D15-8BE9-F596A95BEF27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  <a:p>
          <a:endParaRPr lang="ru-RU" dirty="0"/>
        </a:p>
      </dgm:t>
    </dgm:pt>
    <dgm:pt modelId="{42D4573E-24AA-4BB8-9D55-C76DF918FC34}" type="parTrans" cxnId="{7FFA6BF9-2EAB-42C5-8909-744AF6A288BC}">
      <dgm:prSet/>
      <dgm:spPr/>
      <dgm:t>
        <a:bodyPr/>
        <a:lstStyle/>
        <a:p>
          <a:endParaRPr lang="ru-RU"/>
        </a:p>
      </dgm:t>
    </dgm:pt>
    <dgm:pt modelId="{6325E4B5-B46D-444A-BCE4-3FBC36810839}" type="sibTrans" cxnId="{7FFA6BF9-2EAB-42C5-8909-744AF6A288BC}">
      <dgm:prSet/>
      <dgm:spPr/>
      <dgm:t>
        <a:bodyPr/>
        <a:lstStyle/>
        <a:p>
          <a:endParaRPr lang="ru-RU"/>
        </a:p>
      </dgm:t>
    </dgm:pt>
    <dgm:pt modelId="{4AD1AF5A-3F47-4A15-ABFF-19092C3007BD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облегчает понимание изучаемого материала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за счет иных, нежели в печатной учебной литературе, способов подачи материала: индуктивный подход, воздействие на слуховую,  эмоциональную, зрительную память   и т.п.;</a:t>
          </a:r>
          <a:endParaRPr lang="ru-RU" sz="1400" dirty="0">
            <a:latin typeface="+mn-lt"/>
          </a:endParaRPr>
        </a:p>
      </dgm:t>
    </dgm:pt>
    <dgm:pt modelId="{1CD612E4-B606-49E0-A743-C2A76B5D430D}" type="parTrans" cxnId="{0652C8C9-20F2-43F2-A15E-AEE793726E94}">
      <dgm:prSet/>
      <dgm:spPr/>
      <dgm:t>
        <a:bodyPr/>
        <a:lstStyle/>
        <a:p>
          <a:endParaRPr lang="ru-RU"/>
        </a:p>
      </dgm:t>
    </dgm:pt>
    <dgm:pt modelId="{D103E2E3-9666-4CC2-B4AB-6A0BBF834CC9}" type="sibTrans" cxnId="{0652C8C9-20F2-43F2-A15E-AEE793726E94}">
      <dgm:prSet/>
      <dgm:spPr/>
      <dgm:t>
        <a:bodyPr/>
        <a:lstStyle/>
        <a:p>
          <a:endParaRPr lang="ru-RU"/>
        </a:p>
      </dgm:t>
    </dgm:pt>
    <dgm:pt modelId="{1D4CC9D7-E1B3-4EDA-9162-1DFB524F7B25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AA9B5A-233A-4B13-85E3-DE00051AD605}" type="parTrans" cxnId="{1012F859-DEA2-420A-832B-9E9187B4886C}">
      <dgm:prSet/>
      <dgm:spPr/>
      <dgm:t>
        <a:bodyPr/>
        <a:lstStyle/>
        <a:p>
          <a:endParaRPr lang="ru-RU"/>
        </a:p>
      </dgm:t>
    </dgm:pt>
    <dgm:pt modelId="{9A45E722-8DA1-4A7A-AC17-34058F470076}" type="sibTrans" cxnId="{1012F859-DEA2-420A-832B-9E9187B4886C}">
      <dgm:prSet/>
      <dgm:spPr/>
      <dgm:t>
        <a:bodyPr/>
        <a:lstStyle/>
        <a:p>
          <a:endParaRPr lang="ru-RU"/>
        </a:p>
      </dgm:t>
    </dgm:pt>
    <dgm:pt modelId="{D7DE021C-94D3-4619-9C46-61F7279DBB5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/>
        </a:p>
      </dgm:t>
    </dgm:pt>
    <dgm:pt modelId="{6425A291-B64A-4518-B621-782F7BB8AA37}" type="parTrans" cxnId="{7A260383-CAC5-4170-936D-B6410A1B97BA}">
      <dgm:prSet/>
      <dgm:spPr/>
      <dgm:t>
        <a:bodyPr/>
        <a:lstStyle/>
        <a:p>
          <a:endParaRPr lang="ru-RU"/>
        </a:p>
      </dgm:t>
    </dgm:pt>
    <dgm:pt modelId="{96A9EA2C-52F7-475C-8826-69268CA639D2}" type="sibTrans" cxnId="{7A260383-CAC5-4170-936D-B6410A1B97BA}">
      <dgm:prSet/>
      <dgm:spPr/>
      <dgm:t>
        <a:bodyPr/>
        <a:lstStyle/>
        <a:p>
          <a:endParaRPr lang="ru-RU"/>
        </a:p>
      </dgm:t>
    </dgm:pt>
    <dgm:pt modelId="{B98CDA62-3682-4BFD-940C-402C095F73D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4555053D-B876-4FC5-99C4-1DD65EE83253}" type="parTrans" cxnId="{5648FB51-D7ED-40B1-841E-BB83F5E59957}">
      <dgm:prSet/>
      <dgm:spPr/>
      <dgm:t>
        <a:bodyPr/>
        <a:lstStyle/>
        <a:p>
          <a:endParaRPr lang="ru-RU"/>
        </a:p>
      </dgm:t>
    </dgm:pt>
    <dgm:pt modelId="{FDB4C9EE-452F-4C8E-84AB-85F8AAC94D04}" type="sibTrans" cxnId="{5648FB51-D7ED-40B1-841E-BB83F5E59957}">
      <dgm:prSet/>
      <dgm:spPr/>
      <dgm:t>
        <a:bodyPr/>
        <a:lstStyle/>
        <a:p>
          <a:endParaRPr lang="ru-RU"/>
        </a:p>
      </dgm:t>
    </dgm:pt>
    <dgm:pt modelId="{2E59B3F0-D422-4F1F-8557-3C4233860536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+mn-lt"/>
              <a:cs typeface="Times New Roman" pitchFamily="18" charset="0"/>
            </a:rPr>
            <a:t>снабжена системой тестирования и оценки знаний</a:t>
          </a:r>
          <a:endParaRPr lang="ru-RU" sz="1600" b="1" i="1" dirty="0">
            <a:solidFill>
              <a:srgbClr val="FF0000"/>
            </a:solidFill>
            <a:latin typeface="+mn-lt"/>
            <a:cs typeface="Times New Roman" pitchFamily="18" charset="0"/>
          </a:endParaRPr>
        </a:p>
      </dgm:t>
    </dgm:pt>
    <dgm:pt modelId="{01862CCC-F83C-465B-9A61-3B93CEE1B46A}" type="parTrans" cxnId="{7754FBCB-ADF4-4AB8-8512-331AA008E19B}">
      <dgm:prSet/>
      <dgm:spPr/>
      <dgm:t>
        <a:bodyPr/>
        <a:lstStyle/>
        <a:p>
          <a:endParaRPr lang="ru-RU"/>
        </a:p>
      </dgm:t>
    </dgm:pt>
    <dgm:pt modelId="{0F2DA06C-AF31-4D92-B36C-F2CFEBB8E12C}" type="sibTrans" cxnId="{7754FBCB-ADF4-4AB8-8512-331AA008E19B}">
      <dgm:prSet/>
      <dgm:spPr/>
      <dgm:t>
        <a:bodyPr/>
        <a:lstStyle/>
        <a:p>
          <a:endParaRPr lang="ru-RU"/>
        </a:p>
      </dgm:t>
    </dgm:pt>
    <dgm:pt modelId="{DFCF31F0-2D56-49F0-9A9E-7F1CB790141F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дает возможность красиво и аккуратно оформить работу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и сдать ее преподавателю в виде файла или распечатки;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E4E45F03-779D-44B5-A6FE-E2C58C23D972}" type="sibTrans" cxnId="{FA4147AD-B083-489B-BFC4-152DFEBC48CF}">
      <dgm:prSet/>
      <dgm:spPr/>
      <dgm:t>
        <a:bodyPr/>
        <a:lstStyle/>
        <a:p>
          <a:endParaRPr lang="ru-RU"/>
        </a:p>
      </dgm:t>
    </dgm:pt>
    <dgm:pt modelId="{5CFA99ED-DD01-4B5F-BB09-2BA12F4E79EE}" type="parTrans" cxnId="{FA4147AD-B083-489B-BFC4-152DFEBC48CF}">
      <dgm:prSet/>
      <dgm:spPr/>
      <dgm:t>
        <a:bodyPr/>
        <a:lstStyle/>
        <a:p>
          <a:endParaRPr lang="ru-RU"/>
        </a:p>
      </dgm:t>
    </dgm:pt>
    <dgm:pt modelId="{C437CD60-41D9-44A4-B953-414EBE48C64A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выполняет роль бесконечно терпеливого наставника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предоставляя практически неограниченное количество разъяснений, повторений, подсказок и проч.</a:t>
          </a:r>
        </a:p>
        <a:p>
          <a:endParaRPr lang="ru-RU" dirty="0"/>
        </a:p>
      </dgm:t>
    </dgm:pt>
    <dgm:pt modelId="{1E470B1A-5B6C-4FAC-9F79-F343B8F789B2}" type="parTrans" cxnId="{7254646F-06CF-4A4F-BBDD-C0F999F84832}">
      <dgm:prSet/>
      <dgm:spPr/>
    </dgm:pt>
    <dgm:pt modelId="{83C3A30B-3767-4964-8347-AEC957DFD71D}" type="sibTrans" cxnId="{7254646F-06CF-4A4F-BBDD-C0F999F84832}">
      <dgm:prSet/>
      <dgm:spPr/>
    </dgm:pt>
    <dgm:pt modelId="{BC8D691E-7873-4719-8DFC-3CBC15CBBC99}">
      <dgm:prSet phldrT="[Текст]" phldr="1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CFEAAC-2608-4D36-94EA-CEDD989FE1CC}" type="sibTrans" cxnId="{7E7F28EB-A727-471A-A3E2-4E6B46AD4D93}">
      <dgm:prSet/>
      <dgm:spPr/>
      <dgm:t>
        <a:bodyPr/>
        <a:lstStyle/>
        <a:p>
          <a:endParaRPr lang="ru-RU"/>
        </a:p>
      </dgm:t>
    </dgm:pt>
    <dgm:pt modelId="{5A36A2C1-D478-4580-BE09-C2873C85C93C}" type="parTrans" cxnId="{7E7F28EB-A727-471A-A3E2-4E6B46AD4D93}">
      <dgm:prSet/>
      <dgm:spPr/>
      <dgm:t>
        <a:bodyPr/>
        <a:lstStyle/>
        <a:p>
          <a:endParaRPr lang="ru-RU"/>
        </a:p>
      </dgm:t>
    </dgm:pt>
    <dgm:pt modelId="{E49B8807-1EF9-4249-925B-FD5DE6C4340B}" type="pres">
      <dgm:prSet presAssocID="{77A3B6F2-B7E6-42ED-ABD7-B73CDE1C8E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EE57C-69D8-4DF9-9573-471736B07ED2}" type="pres">
      <dgm:prSet presAssocID="{AE433946-6C78-4BB7-AC48-FF5C7F66838D}" presName="composite" presStyleCnt="0"/>
      <dgm:spPr/>
    </dgm:pt>
    <dgm:pt modelId="{A4F745A7-BF28-46FE-B626-57C0D3D253FE}" type="pres">
      <dgm:prSet presAssocID="{AE433946-6C78-4BB7-AC48-FF5C7F66838D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4890F-4646-43C8-84F8-4DE21D700213}" type="pres">
      <dgm:prSet presAssocID="{AE433946-6C78-4BB7-AC48-FF5C7F66838D}" presName="descendantText" presStyleLbl="alignAcc1" presStyleIdx="0" presStyleCnt="7" custScaleY="123192" custLinFactNeighborX="-372" custLinFactNeighborY="-4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CA36-95A1-4175-9D33-32676F1DD746}" type="pres">
      <dgm:prSet presAssocID="{E0CD2A78-19E4-4B2A-93E9-F04F532088CD}" presName="sp" presStyleCnt="0"/>
      <dgm:spPr/>
    </dgm:pt>
    <dgm:pt modelId="{D25DE10B-FCEC-4208-938A-DDA833BFE402}" type="pres">
      <dgm:prSet presAssocID="{4A5AEA9E-2FCF-42B9-B268-424C31B39EF5}" presName="composite" presStyleCnt="0"/>
      <dgm:spPr/>
    </dgm:pt>
    <dgm:pt modelId="{551CA619-D21A-426E-B3D3-57A653F9148C}" type="pres">
      <dgm:prSet presAssocID="{4A5AEA9E-2FCF-42B9-B268-424C31B39E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F7BA3-7914-481A-A061-A1170BEC1406}" type="pres">
      <dgm:prSet presAssocID="{4A5AEA9E-2FCF-42B9-B268-424C31B39EF5}" presName="descendantText" presStyleLbl="alignAcc1" presStyleIdx="1" presStyleCnt="7" custScaleY="10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5DD48-1F24-441F-9233-E01423CBCCAF}" type="pres">
      <dgm:prSet presAssocID="{970720A5-2CE0-4816-B722-F9EBC4ED7E13}" presName="sp" presStyleCnt="0"/>
      <dgm:spPr/>
    </dgm:pt>
    <dgm:pt modelId="{8C5F5938-E510-4C21-81D3-E777F925AFD7}" type="pres">
      <dgm:prSet presAssocID="{4D58496A-7F22-4CC0-B217-0CB0BFC02C02}" presName="composite" presStyleCnt="0"/>
      <dgm:spPr/>
    </dgm:pt>
    <dgm:pt modelId="{6D2BC7D0-7225-4A90-B348-0CC7A9CBA976}" type="pres">
      <dgm:prSet presAssocID="{4D58496A-7F22-4CC0-B217-0CB0BFC02C02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297FB-797D-4E75-AFFA-54AAA93E6B4F}" type="pres">
      <dgm:prSet presAssocID="{4D58496A-7F22-4CC0-B217-0CB0BFC02C02}" presName="descendantText" presStyleLbl="alignAcc1" presStyleIdx="2" presStyleCnt="7" custScaleY="120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C3D60-02E0-4E65-84F1-14938E855B92}" type="pres">
      <dgm:prSet presAssocID="{03FE5C2C-913A-4BCF-853B-7FCF549D6778}" presName="sp" presStyleCnt="0"/>
      <dgm:spPr/>
    </dgm:pt>
    <dgm:pt modelId="{0D45DB75-DF53-4076-8A92-4D1BFABAAC59}" type="pres">
      <dgm:prSet presAssocID="{CF45C92B-1713-466E-9318-711950E526D5}" presName="composite" presStyleCnt="0"/>
      <dgm:spPr/>
    </dgm:pt>
    <dgm:pt modelId="{586C33AA-98AA-489F-81F4-2A8231C1E0E9}" type="pres">
      <dgm:prSet presAssocID="{CF45C92B-1713-466E-9318-711950E526D5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E0EB2-814B-4563-AA1F-1AF59854E63A}" type="pres">
      <dgm:prSet presAssocID="{CF45C92B-1713-466E-9318-711950E526D5}" presName="descendantText" presStyleLbl="alignAcc1" presStyleIdx="3" presStyleCnt="7" custScaleY="94948" custLinFactNeighborX="-118" custLinFactNeighborY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ACEF-3FFA-486C-9DE0-2E250BF32AA9}" type="pres">
      <dgm:prSet presAssocID="{52F278CE-A510-4306-9DCE-03B5C070F528}" presName="sp" presStyleCnt="0"/>
      <dgm:spPr/>
    </dgm:pt>
    <dgm:pt modelId="{D027A954-3161-4A0F-82AB-631BB96B5941}" type="pres">
      <dgm:prSet presAssocID="{7B762DC8-0433-43AC-98D4-68AD530B4857}" presName="composite" presStyleCnt="0"/>
      <dgm:spPr/>
    </dgm:pt>
    <dgm:pt modelId="{9234D58C-E90C-4A79-8B04-F86CB7B8DB66}" type="pres">
      <dgm:prSet presAssocID="{7B762DC8-0433-43AC-98D4-68AD530B4857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49C1B-D9E3-4C8C-8DFC-3F89EF2D5C27}" type="pres">
      <dgm:prSet presAssocID="{7B762DC8-0433-43AC-98D4-68AD530B4857}" presName="descendantText" presStyleLbl="alignAcc1" presStyleIdx="4" presStyleCnt="7" custScaleX="100841" custScaleY="110228" custLinFactY="53720" custLinFactNeighborX="30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4915-DE10-4D19-8ACF-42A17923D10C}" type="pres">
      <dgm:prSet presAssocID="{8DDE5DE3-34A9-4D61-AE10-E7D32A9EADE9}" presName="sp" presStyleCnt="0"/>
      <dgm:spPr/>
    </dgm:pt>
    <dgm:pt modelId="{078BA23F-E035-4B50-9716-0B0D042AB85C}" type="pres">
      <dgm:prSet presAssocID="{F6CF03B3-DDB2-4EA0-962B-3EC51F4F9B42}" presName="composite" presStyleCnt="0"/>
      <dgm:spPr/>
    </dgm:pt>
    <dgm:pt modelId="{3562004F-97AA-42B2-A85E-9FFC0E002C1C}" type="pres">
      <dgm:prSet presAssocID="{F6CF03B3-DDB2-4EA0-962B-3EC51F4F9B42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C15C0-8F6A-4808-8A44-9403D9BF7CC9}" type="pres">
      <dgm:prSet presAssocID="{F6CF03B3-DDB2-4EA0-962B-3EC51F4F9B42}" presName="descendantText" presStyleLbl="alignAcc1" presStyleIdx="5" presStyleCnt="7" custScaleX="98795" custScaleY="130995" custLinFactY="-50579" custLinFactNeighborX="-60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143B5-06B7-47D7-A867-044692F5CFB6}" type="pres">
      <dgm:prSet presAssocID="{3BD02753-F16F-4F85-BCAA-1D48E8F05528}" presName="sp" presStyleCnt="0"/>
      <dgm:spPr/>
    </dgm:pt>
    <dgm:pt modelId="{139B442A-5299-4C79-BC88-19B5F68B1C52}" type="pres">
      <dgm:prSet presAssocID="{B98CDA62-3682-4BFD-940C-402C095F73DC}" presName="composite" presStyleCnt="0"/>
      <dgm:spPr/>
    </dgm:pt>
    <dgm:pt modelId="{D1927EDD-4DE8-481E-9AAC-BFC3ED96BB7E}" type="pres">
      <dgm:prSet presAssocID="{B98CDA62-3682-4BFD-940C-402C095F73D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7BEC-827A-41DB-8830-CC7AB940135F}" type="pres">
      <dgm:prSet presAssocID="{B98CDA62-3682-4BFD-940C-402C095F73DC}" presName="descendantText" presStyleLbl="alignAcc1" presStyleIdx="6" presStyleCnt="7" custLinFactNeighborX="-118" custLinFactNeighborY="9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7130BA-5C4B-4D24-BFDB-F3A7BCE097D8}" type="presOf" srcId="{2E59B3F0-D422-4F1F-8557-3C4233860536}" destId="{01467BEC-827A-41DB-8830-CC7AB940135F}" srcOrd="0" destOrd="0" presId="urn:microsoft.com/office/officeart/2005/8/layout/chevron2"/>
    <dgm:cxn modelId="{E55A46DC-750B-46CB-90B1-A55823115766}" type="presOf" srcId="{C437CD60-41D9-44A4-B953-414EBE48C64A}" destId="{CD5C15C0-8F6A-4808-8A44-9403D9BF7CC9}" srcOrd="0" destOrd="0" presId="urn:microsoft.com/office/officeart/2005/8/layout/chevron2"/>
    <dgm:cxn modelId="{7411EB97-DA9E-40AA-9EEB-13BE6A8B0D9E}" srcId="{77A3B6F2-B7E6-42ED-ABD7-B73CDE1C8EEC}" destId="{4A5AEA9E-2FCF-42B9-B268-424C31B39EF5}" srcOrd="1" destOrd="0" parTransId="{1FE6A795-4652-49EE-A562-139EF91EF312}" sibTransId="{970720A5-2CE0-4816-B722-F9EBC4ED7E13}"/>
    <dgm:cxn modelId="{5648FB51-D7ED-40B1-841E-BB83F5E59957}" srcId="{77A3B6F2-B7E6-42ED-ABD7-B73CDE1C8EEC}" destId="{B98CDA62-3682-4BFD-940C-402C095F73DC}" srcOrd="6" destOrd="0" parTransId="{4555053D-B876-4FC5-99C4-1DD65EE83253}" sibTransId="{FDB4C9EE-452F-4C8E-84AB-85F8AAC94D04}"/>
    <dgm:cxn modelId="{070C02A0-2B56-48E0-8EA7-BEAB55742BC8}" srcId="{4A5AEA9E-2FCF-42B9-B268-424C31B39EF5}" destId="{1E90B453-7596-4B7D-BECD-310D93F8DD80}" srcOrd="1" destOrd="0" parTransId="{FAFDC6A1-F16F-48F6-953A-36B48AB1BCC1}" sibTransId="{8D3936A1-9786-4ABF-A6E6-ABFF4FC03158}"/>
    <dgm:cxn modelId="{6538FE68-EE27-4344-8576-9AF47AEA35E8}" type="presOf" srcId="{77A3B6F2-B7E6-42ED-ABD7-B73CDE1C8EEC}" destId="{E49B8807-1EF9-4249-925B-FD5DE6C4340B}" srcOrd="0" destOrd="0" presId="urn:microsoft.com/office/officeart/2005/8/layout/chevron2"/>
    <dgm:cxn modelId="{45C2F68F-0D02-4F88-A053-0624562EF471}" type="presOf" srcId="{DFCF31F0-2D56-49F0-9A9E-7F1CB790141F}" destId="{B0049C1B-D9E3-4C8C-8DFC-3F89EF2D5C27}" srcOrd="0" destOrd="0" presId="urn:microsoft.com/office/officeart/2005/8/layout/chevron2"/>
    <dgm:cxn modelId="{51B6755C-A87E-456D-BBEC-5022A4543B8E}" srcId="{77A3B6F2-B7E6-42ED-ABD7-B73CDE1C8EEC}" destId="{7B762DC8-0433-43AC-98D4-68AD530B4857}" srcOrd="4" destOrd="0" parTransId="{0F98AAF9-443E-46BF-A6D9-A9C73F386EEA}" sibTransId="{8DDE5DE3-34A9-4D61-AE10-E7D32A9EADE9}"/>
    <dgm:cxn modelId="{BC02446F-E9DE-43E0-894D-4895152B147B}" type="presOf" srcId="{0710DF0C-1A3D-42BA-B1E7-1B3B3FC8FB5C}" destId="{C5FF7BA3-7914-481A-A061-A1170BEC1406}" srcOrd="0" destOrd="0" presId="urn:microsoft.com/office/officeart/2005/8/layout/chevron2"/>
    <dgm:cxn modelId="{2F8262A5-6B5B-4EB8-A0E4-66FB38D1229B}" type="presOf" srcId="{D7DE021C-94D3-4619-9C46-61F7279DBB54}" destId="{C894890F-4646-43C8-84F8-4DE21D700213}" srcOrd="0" destOrd="1" presId="urn:microsoft.com/office/officeart/2005/8/layout/chevron2"/>
    <dgm:cxn modelId="{F2455DD7-1BD0-4A92-A1E6-3830ADDDB45B}" srcId="{77A3B6F2-B7E6-42ED-ABD7-B73CDE1C8EEC}" destId="{AE433946-6C78-4BB7-AC48-FF5C7F66838D}" srcOrd="0" destOrd="0" parTransId="{565627A7-FD7A-433E-9C08-89BF275ACBEB}" sibTransId="{E0CD2A78-19E4-4B2A-93E9-F04F532088CD}"/>
    <dgm:cxn modelId="{1907E866-D0FB-4840-912E-41CB343A96BF}" srcId="{77A3B6F2-B7E6-42ED-ABD7-B73CDE1C8EEC}" destId="{4D58496A-7F22-4CC0-B217-0CB0BFC02C02}" srcOrd="2" destOrd="0" parTransId="{90C0A3E7-2DCC-48E7-B734-3011A1CFF8B2}" sibTransId="{03FE5C2C-913A-4BCF-853B-7FCF549D6778}"/>
    <dgm:cxn modelId="{D56CDDDA-19B8-4478-B719-342BE46CB571}" srcId="{77A3B6F2-B7E6-42ED-ABD7-B73CDE1C8EEC}" destId="{CF45C92B-1713-466E-9318-711950E526D5}" srcOrd="3" destOrd="0" parTransId="{52ABFB00-A34E-44FF-9507-3B0642A5648F}" sibTransId="{52F278CE-A510-4306-9DCE-03B5C070F528}"/>
    <dgm:cxn modelId="{23CC3EF8-8301-4734-A919-48C29863F37B}" type="presOf" srcId="{AE433946-6C78-4BB7-AC48-FF5C7F66838D}" destId="{A4F745A7-BF28-46FE-B626-57C0D3D253FE}" srcOrd="0" destOrd="0" presId="urn:microsoft.com/office/officeart/2005/8/layout/chevron2"/>
    <dgm:cxn modelId="{81C63C67-6844-4225-9BF0-BE4674510E69}" type="presOf" srcId="{66171840-1CBE-4651-A581-07CA66384EB6}" destId="{C894890F-4646-43C8-84F8-4DE21D700213}" srcOrd="0" destOrd="4" presId="urn:microsoft.com/office/officeart/2005/8/layout/chevron2"/>
    <dgm:cxn modelId="{4ACF5411-B6A2-4D07-B3AC-59D463DDCD58}" srcId="{4A5AEA9E-2FCF-42B9-B268-424C31B39EF5}" destId="{E7677318-0AF1-4535-905F-A87E3970E5C7}" srcOrd="2" destOrd="0" parTransId="{3DAC4AF6-6342-4887-AF32-7C3F8F5617DC}" sibTransId="{F5B89767-C554-480C-A97D-E85D28643647}"/>
    <dgm:cxn modelId="{4FA77DE1-090C-4482-BC49-973F2D810DC6}" type="presOf" srcId="{B98CDA62-3682-4BFD-940C-402C095F73DC}" destId="{D1927EDD-4DE8-481E-9AAC-BFC3ED96BB7E}" srcOrd="0" destOrd="0" presId="urn:microsoft.com/office/officeart/2005/8/layout/chevron2"/>
    <dgm:cxn modelId="{CDC9C8DA-3B58-4508-B119-218AAEF6C235}" type="presOf" srcId="{D7FB3E70-C491-4D15-8BE9-F596A95BEF27}" destId="{C894890F-4646-43C8-84F8-4DE21D700213}" srcOrd="0" destOrd="3" presId="urn:microsoft.com/office/officeart/2005/8/layout/chevron2"/>
    <dgm:cxn modelId="{BDA4D529-6023-4578-9E09-E488CC3C7FF5}" type="presOf" srcId="{F6CF03B3-DDB2-4EA0-962B-3EC51F4F9B42}" destId="{3562004F-97AA-42B2-A85E-9FFC0E002C1C}" srcOrd="0" destOrd="0" presId="urn:microsoft.com/office/officeart/2005/8/layout/chevron2"/>
    <dgm:cxn modelId="{081BB367-1045-4F86-9582-5B38FBBFDE08}" type="presOf" srcId="{331556EB-A766-465D-8930-2B21B32142FC}" destId="{C894890F-4646-43C8-84F8-4DE21D700213}" srcOrd="0" destOrd="0" presId="urn:microsoft.com/office/officeart/2005/8/layout/chevron2"/>
    <dgm:cxn modelId="{7DC111C8-596E-40DA-8229-894C80C71664}" srcId="{CF45C92B-1713-466E-9318-711950E526D5}" destId="{1A170289-B841-430E-AAAF-44A0329B238D}" srcOrd="0" destOrd="0" parTransId="{ECAD39CB-F718-4804-A4FA-A35998D1ACE1}" sibTransId="{D567D00F-C683-49F5-A418-3BDCF7B92ABB}"/>
    <dgm:cxn modelId="{5D348220-DB8E-4035-A197-9948CBF15714}" type="presOf" srcId="{4A5AEA9E-2FCF-42B9-B268-424C31B39EF5}" destId="{551CA619-D21A-426E-B3D3-57A653F9148C}" srcOrd="0" destOrd="0" presId="urn:microsoft.com/office/officeart/2005/8/layout/chevron2"/>
    <dgm:cxn modelId="{644724B5-ACD9-4EC7-9D72-11362D1474C7}" srcId="{AE433946-6C78-4BB7-AC48-FF5C7F66838D}" destId="{66171840-1CBE-4651-A581-07CA66384EB6}" srcOrd="4" destOrd="0" parTransId="{FA92A27F-5A49-43F3-AA33-98AACDF5C100}" sibTransId="{E9E2D333-B739-4731-84B7-FC35211FFC50}"/>
    <dgm:cxn modelId="{75E1E39F-05D8-4AB7-B981-79E6EAD67482}" type="presOf" srcId="{1A170289-B841-430E-AAAF-44A0329B238D}" destId="{0E6E0EB2-814B-4563-AA1F-1AF59854E63A}" srcOrd="0" destOrd="0" presId="urn:microsoft.com/office/officeart/2005/8/layout/chevron2"/>
    <dgm:cxn modelId="{7A260383-CAC5-4170-936D-B6410A1B97BA}" srcId="{AE433946-6C78-4BB7-AC48-FF5C7F66838D}" destId="{D7DE021C-94D3-4619-9C46-61F7279DBB54}" srcOrd="1" destOrd="0" parTransId="{6425A291-B64A-4518-B621-782F7BB8AA37}" sibTransId="{96A9EA2C-52F7-475C-8826-69268CA639D2}"/>
    <dgm:cxn modelId="{7FFA6BF9-2EAB-42C5-8909-744AF6A288BC}" srcId="{AE433946-6C78-4BB7-AC48-FF5C7F66838D}" destId="{D7FB3E70-C491-4D15-8BE9-F596A95BEF27}" srcOrd="3" destOrd="0" parTransId="{42D4573E-24AA-4BB8-9D55-C76DF918FC34}" sibTransId="{6325E4B5-B46D-444A-BCE4-3FBC36810839}"/>
    <dgm:cxn modelId="{7254646F-06CF-4A4F-BBDD-C0F999F84832}" srcId="{F6CF03B3-DDB2-4EA0-962B-3EC51F4F9B42}" destId="{C437CD60-41D9-44A4-B953-414EBE48C64A}" srcOrd="0" destOrd="0" parTransId="{1E470B1A-5B6C-4FAC-9F79-F343B8F789B2}" sibTransId="{83C3A30B-3767-4964-8347-AEC957DFD71D}"/>
    <dgm:cxn modelId="{0652C8C9-20F2-43F2-A15E-AEE793726E94}" srcId="{AE433946-6C78-4BB7-AC48-FF5C7F66838D}" destId="{4AD1AF5A-3F47-4A15-ABFF-19092C3007BD}" srcOrd="2" destOrd="0" parTransId="{1CD612E4-B606-49E0-A743-C2A76B5D430D}" sibTransId="{D103E2E3-9666-4CC2-B4AB-6A0BBF834CC9}"/>
    <dgm:cxn modelId="{0D7BE0BC-D6BF-4165-8A34-45B078B586C2}" srcId="{77A3B6F2-B7E6-42ED-ABD7-B73CDE1C8EEC}" destId="{F6CF03B3-DDB2-4EA0-962B-3EC51F4F9B42}" srcOrd="5" destOrd="0" parTransId="{B437B60B-23AD-4C7B-B55F-736D7367D366}" sibTransId="{3BD02753-F16F-4F85-BCAA-1D48E8F05528}"/>
    <dgm:cxn modelId="{FA4147AD-B083-489B-BFC4-152DFEBC48CF}" srcId="{7B762DC8-0433-43AC-98D4-68AD530B4857}" destId="{DFCF31F0-2D56-49F0-9A9E-7F1CB790141F}" srcOrd="0" destOrd="0" parTransId="{5CFA99ED-DD01-4B5F-BB09-2BA12F4E79EE}" sibTransId="{E4E45F03-779D-44B5-A6FE-E2C58C23D972}"/>
    <dgm:cxn modelId="{D31059DF-CF7C-4472-B402-4B8C83D13237}" srcId="{AE433946-6C78-4BB7-AC48-FF5C7F66838D}" destId="{331556EB-A766-465D-8930-2B21B32142FC}" srcOrd="0" destOrd="0" parTransId="{1A78F39E-89E8-4749-B282-8FCEB935578D}" sibTransId="{A5079B7A-0056-4418-95C1-4DC8847600BC}"/>
    <dgm:cxn modelId="{8AC12133-2AA3-476C-9DFB-86628E6CA8F9}" type="presOf" srcId="{4AD1AF5A-3F47-4A15-ABFF-19092C3007BD}" destId="{C894890F-4646-43C8-84F8-4DE21D700213}" srcOrd="0" destOrd="2" presId="urn:microsoft.com/office/officeart/2005/8/layout/chevron2"/>
    <dgm:cxn modelId="{075A27BD-AADF-4931-8D79-06D87CF41AA6}" srcId="{4D58496A-7F22-4CC0-B217-0CB0BFC02C02}" destId="{9F539AAF-A53B-4BB1-A151-53834EB5D2F4}" srcOrd="1" destOrd="0" parTransId="{1DC40479-4A2D-4EEE-A9C7-ECF2E7827D7A}" sibTransId="{66796974-6CC7-4510-AD7C-9E80644C9D6F}"/>
    <dgm:cxn modelId="{1012F859-DEA2-420A-832B-9E9187B4886C}" srcId="{4D58496A-7F22-4CC0-B217-0CB0BFC02C02}" destId="{1D4CC9D7-E1B3-4EDA-9162-1DFB524F7B25}" srcOrd="0" destOrd="0" parTransId="{6EAA9B5A-233A-4B13-85E3-DE00051AD605}" sibTransId="{9A45E722-8DA1-4A7A-AC17-34058F470076}"/>
    <dgm:cxn modelId="{EB072BEB-98E7-4D17-AD38-61BB99432AC9}" srcId="{4A5AEA9E-2FCF-42B9-B268-424C31B39EF5}" destId="{0710DF0C-1A3D-42BA-B1E7-1B3B3FC8FB5C}" srcOrd="0" destOrd="0" parTransId="{34CDC0EB-3AD2-4A43-AF50-1C00556C09BD}" sibTransId="{D2A6BA24-EE42-4AC1-9F16-1EFA7F9E7A78}"/>
    <dgm:cxn modelId="{C2BB00DD-754B-40CA-A1B7-2FE813A2F62A}" type="presOf" srcId="{CF45C92B-1713-466E-9318-711950E526D5}" destId="{586C33AA-98AA-489F-81F4-2A8231C1E0E9}" srcOrd="0" destOrd="0" presId="urn:microsoft.com/office/officeart/2005/8/layout/chevron2"/>
    <dgm:cxn modelId="{966347D2-86B4-499E-972E-6F55B9B4C838}" type="presOf" srcId="{4D58496A-7F22-4CC0-B217-0CB0BFC02C02}" destId="{6D2BC7D0-7225-4A90-B348-0CC7A9CBA976}" srcOrd="0" destOrd="0" presId="urn:microsoft.com/office/officeart/2005/8/layout/chevron2"/>
    <dgm:cxn modelId="{9BDBF042-1974-4EE9-BB4F-53C0F90BC383}" type="presOf" srcId="{1E90B453-7596-4B7D-BECD-310D93F8DD80}" destId="{C5FF7BA3-7914-481A-A061-A1170BEC1406}" srcOrd="0" destOrd="1" presId="urn:microsoft.com/office/officeart/2005/8/layout/chevron2"/>
    <dgm:cxn modelId="{7E7F28EB-A727-471A-A3E2-4E6B46AD4D93}" srcId="{4D58496A-7F22-4CC0-B217-0CB0BFC02C02}" destId="{BC8D691E-7873-4719-8DFC-3CBC15CBBC99}" srcOrd="2" destOrd="0" parTransId="{5A36A2C1-D478-4580-BE09-C2873C85C93C}" sibTransId="{F9CFEAAC-2608-4D36-94EA-CEDD989FE1CC}"/>
    <dgm:cxn modelId="{4A0CB34E-CB82-46FC-84B6-1358E03A53D3}" type="presOf" srcId="{BC8D691E-7873-4719-8DFC-3CBC15CBBC99}" destId="{E67297FB-797D-4E75-AFFA-54AAA93E6B4F}" srcOrd="0" destOrd="2" presId="urn:microsoft.com/office/officeart/2005/8/layout/chevron2"/>
    <dgm:cxn modelId="{65121605-5F97-486C-BB80-83544D76BC3C}" type="presOf" srcId="{E7677318-0AF1-4535-905F-A87E3970E5C7}" destId="{C5FF7BA3-7914-481A-A061-A1170BEC1406}" srcOrd="0" destOrd="2" presId="urn:microsoft.com/office/officeart/2005/8/layout/chevron2"/>
    <dgm:cxn modelId="{324A35B4-E7BC-4C57-AA6C-7D34E31C5C40}" type="presOf" srcId="{7B762DC8-0433-43AC-98D4-68AD530B4857}" destId="{9234D58C-E90C-4A79-8B04-F86CB7B8DB66}" srcOrd="0" destOrd="0" presId="urn:microsoft.com/office/officeart/2005/8/layout/chevron2"/>
    <dgm:cxn modelId="{9EF12A11-A690-4348-964D-E74A06D66E3D}" type="presOf" srcId="{9F539AAF-A53B-4BB1-A151-53834EB5D2F4}" destId="{E67297FB-797D-4E75-AFFA-54AAA93E6B4F}" srcOrd="0" destOrd="1" presId="urn:microsoft.com/office/officeart/2005/8/layout/chevron2"/>
    <dgm:cxn modelId="{7754FBCB-ADF4-4AB8-8512-331AA008E19B}" srcId="{B98CDA62-3682-4BFD-940C-402C095F73DC}" destId="{2E59B3F0-D422-4F1F-8557-3C4233860536}" srcOrd="0" destOrd="0" parTransId="{01862CCC-F83C-465B-9A61-3B93CEE1B46A}" sibTransId="{0F2DA06C-AF31-4D92-B36C-F2CFEBB8E12C}"/>
    <dgm:cxn modelId="{D2851D63-4D82-4D89-BCBB-13E2B7061075}" type="presOf" srcId="{1D4CC9D7-E1B3-4EDA-9162-1DFB524F7B25}" destId="{E67297FB-797D-4E75-AFFA-54AAA93E6B4F}" srcOrd="0" destOrd="0" presId="urn:microsoft.com/office/officeart/2005/8/layout/chevron2"/>
    <dgm:cxn modelId="{382937A0-1C1B-43C2-9614-84BFFBC9DC25}" type="presParOf" srcId="{E49B8807-1EF9-4249-925B-FD5DE6C4340B}" destId="{B0EEE57C-69D8-4DF9-9573-471736B07ED2}" srcOrd="0" destOrd="0" presId="urn:microsoft.com/office/officeart/2005/8/layout/chevron2"/>
    <dgm:cxn modelId="{D61DE035-3902-434D-947F-1B8318783055}" type="presParOf" srcId="{B0EEE57C-69D8-4DF9-9573-471736B07ED2}" destId="{A4F745A7-BF28-46FE-B626-57C0D3D253FE}" srcOrd="0" destOrd="0" presId="urn:microsoft.com/office/officeart/2005/8/layout/chevron2"/>
    <dgm:cxn modelId="{6105D5FD-C3C2-498C-BEC0-3AC529BCBBEF}" type="presParOf" srcId="{B0EEE57C-69D8-4DF9-9573-471736B07ED2}" destId="{C894890F-4646-43C8-84F8-4DE21D700213}" srcOrd="1" destOrd="0" presId="urn:microsoft.com/office/officeart/2005/8/layout/chevron2"/>
    <dgm:cxn modelId="{EDA16FB6-AA9B-4A75-8D1F-8E619F921542}" type="presParOf" srcId="{E49B8807-1EF9-4249-925B-FD5DE6C4340B}" destId="{A004CA36-95A1-4175-9D33-32676F1DD746}" srcOrd="1" destOrd="0" presId="urn:microsoft.com/office/officeart/2005/8/layout/chevron2"/>
    <dgm:cxn modelId="{91064ECA-D669-4F3A-9A35-13CFFC7DC6BF}" type="presParOf" srcId="{E49B8807-1EF9-4249-925B-FD5DE6C4340B}" destId="{D25DE10B-FCEC-4208-938A-DDA833BFE402}" srcOrd="2" destOrd="0" presId="urn:microsoft.com/office/officeart/2005/8/layout/chevron2"/>
    <dgm:cxn modelId="{EDF7C12B-2618-4194-8AED-D2BD170EE21F}" type="presParOf" srcId="{D25DE10B-FCEC-4208-938A-DDA833BFE402}" destId="{551CA619-D21A-426E-B3D3-57A653F9148C}" srcOrd="0" destOrd="0" presId="urn:microsoft.com/office/officeart/2005/8/layout/chevron2"/>
    <dgm:cxn modelId="{C9A94666-0E60-47F9-B9D0-FD69CE515053}" type="presParOf" srcId="{D25DE10B-FCEC-4208-938A-DDA833BFE402}" destId="{C5FF7BA3-7914-481A-A061-A1170BEC1406}" srcOrd="1" destOrd="0" presId="urn:microsoft.com/office/officeart/2005/8/layout/chevron2"/>
    <dgm:cxn modelId="{8564C3DA-8D05-404A-AC6A-92F9D2A88AF3}" type="presParOf" srcId="{E49B8807-1EF9-4249-925B-FD5DE6C4340B}" destId="{3135DD48-1F24-441F-9233-E01423CBCCAF}" srcOrd="3" destOrd="0" presId="urn:microsoft.com/office/officeart/2005/8/layout/chevron2"/>
    <dgm:cxn modelId="{71767A9B-F6F8-4E4C-9684-DDE0F4370B2D}" type="presParOf" srcId="{E49B8807-1EF9-4249-925B-FD5DE6C4340B}" destId="{8C5F5938-E510-4C21-81D3-E777F925AFD7}" srcOrd="4" destOrd="0" presId="urn:microsoft.com/office/officeart/2005/8/layout/chevron2"/>
    <dgm:cxn modelId="{58CE3FA8-90F4-4F72-9B4D-AB059D9BA705}" type="presParOf" srcId="{8C5F5938-E510-4C21-81D3-E777F925AFD7}" destId="{6D2BC7D0-7225-4A90-B348-0CC7A9CBA976}" srcOrd="0" destOrd="0" presId="urn:microsoft.com/office/officeart/2005/8/layout/chevron2"/>
    <dgm:cxn modelId="{FA0FD24A-EF77-4079-B560-246B7AAC2D1A}" type="presParOf" srcId="{8C5F5938-E510-4C21-81D3-E777F925AFD7}" destId="{E67297FB-797D-4E75-AFFA-54AAA93E6B4F}" srcOrd="1" destOrd="0" presId="urn:microsoft.com/office/officeart/2005/8/layout/chevron2"/>
    <dgm:cxn modelId="{1D77BBB6-8796-4CFA-962D-C4700558E7CA}" type="presParOf" srcId="{E49B8807-1EF9-4249-925B-FD5DE6C4340B}" destId="{977C3D60-02E0-4E65-84F1-14938E855B92}" srcOrd="5" destOrd="0" presId="urn:microsoft.com/office/officeart/2005/8/layout/chevron2"/>
    <dgm:cxn modelId="{EEDD16FB-D04B-470F-82BF-C8EB522C59F7}" type="presParOf" srcId="{E49B8807-1EF9-4249-925B-FD5DE6C4340B}" destId="{0D45DB75-DF53-4076-8A92-4D1BFABAAC59}" srcOrd="6" destOrd="0" presId="urn:microsoft.com/office/officeart/2005/8/layout/chevron2"/>
    <dgm:cxn modelId="{B5BE554A-C6BA-4EC3-A8D4-2E1507A37861}" type="presParOf" srcId="{0D45DB75-DF53-4076-8A92-4D1BFABAAC59}" destId="{586C33AA-98AA-489F-81F4-2A8231C1E0E9}" srcOrd="0" destOrd="0" presId="urn:microsoft.com/office/officeart/2005/8/layout/chevron2"/>
    <dgm:cxn modelId="{AE227726-81D6-4FE2-87A6-0230D1B39109}" type="presParOf" srcId="{0D45DB75-DF53-4076-8A92-4D1BFABAAC59}" destId="{0E6E0EB2-814B-4563-AA1F-1AF59854E63A}" srcOrd="1" destOrd="0" presId="urn:microsoft.com/office/officeart/2005/8/layout/chevron2"/>
    <dgm:cxn modelId="{42E3B06D-CB2E-4BF0-97E2-756666A09004}" type="presParOf" srcId="{E49B8807-1EF9-4249-925B-FD5DE6C4340B}" destId="{F99BACEF-3FFA-486C-9DE0-2E250BF32AA9}" srcOrd="7" destOrd="0" presId="urn:microsoft.com/office/officeart/2005/8/layout/chevron2"/>
    <dgm:cxn modelId="{D7BF1C4B-7413-4446-9E8D-C6C0B2E229ED}" type="presParOf" srcId="{E49B8807-1EF9-4249-925B-FD5DE6C4340B}" destId="{D027A954-3161-4A0F-82AB-631BB96B5941}" srcOrd="8" destOrd="0" presId="urn:microsoft.com/office/officeart/2005/8/layout/chevron2"/>
    <dgm:cxn modelId="{02862B6C-DBB6-4DB7-A5FD-756160811CB1}" type="presParOf" srcId="{D027A954-3161-4A0F-82AB-631BB96B5941}" destId="{9234D58C-E90C-4A79-8B04-F86CB7B8DB66}" srcOrd="0" destOrd="0" presId="urn:microsoft.com/office/officeart/2005/8/layout/chevron2"/>
    <dgm:cxn modelId="{81662A85-AF57-46B7-A160-4BE1B3C77A38}" type="presParOf" srcId="{D027A954-3161-4A0F-82AB-631BB96B5941}" destId="{B0049C1B-D9E3-4C8C-8DFC-3F89EF2D5C27}" srcOrd="1" destOrd="0" presId="urn:microsoft.com/office/officeart/2005/8/layout/chevron2"/>
    <dgm:cxn modelId="{84B9820C-6D83-4AAB-8750-27CCB2B1B9F8}" type="presParOf" srcId="{E49B8807-1EF9-4249-925B-FD5DE6C4340B}" destId="{F4034915-DE10-4D19-8ACF-42A17923D10C}" srcOrd="9" destOrd="0" presId="urn:microsoft.com/office/officeart/2005/8/layout/chevron2"/>
    <dgm:cxn modelId="{29A12FA1-33C4-49D0-9CA1-0D770C5C5050}" type="presParOf" srcId="{E49B8807-1EF9-4249-925B-FD5DE6C4340B}" destId="{078BA23F-E035-4B50-9716-0B0D042AB85C}" srcOrd="10" destOrd="0" presId="urn:microsoft.com/office/officeart/2005/8/layout/chevron2"/>
    <dgm:cxn modelId="{BD43E3C8-94DD-4523-8CCA-962994429955}" type="presParOf" srcId="{078BA23F-E035-4B50-9716-0B0D042AB85C}" destId="{3562004F-97AA-42B2-A85E-9FFC0E002C1C}" srcOrd="0" destOrd="0" presId="urn:microsoft.com/office/officeart/2005/8/layout/chevron2"/>
    <dgm:cxn modelId="{29DB8721-6832-4132-9D06-E562894AC988}" type="presParOf" srcId="{078BA23F-E035-4B50-9716-0B0D042AB85C}" destId="{CD5C15C0-8F6A-4808-8A44-9403D9BF7CC9}" srcOrd="1" destOrd="0" presId="urn:microsoft.com/office/officeart/2005/8/layout/chevron2"/>
    <dgm:cxn modelId="{2EC6DF3C-688F-4ACF-8CBD-E94A5BEA77A3}" type="presParOf" srcId="{E49B8807-1EF9-4249-925B-FD5DE6C4340B}" destId="{789143B5-06B7-47D7-A867-044692F5CFB6}" srcOrd="11" destOrd="0" presId="urn:microsoft.com/office/officeart/2005/8/layout/chevron2"/>
    <dgm:cxn modelId="{8669D3CF-97C9-43D5-A02F-34A88F78A872}" type="presParOf" srcId="{E49B8807-1EF9-4249-925B-FD5DE6C4340B}" destId="{139B442A-5299-4C79-BC88-19B5F68B1C52}" srcOrd="12" destOrd="0" presId="urn:microsoft.com/office/officeart/2005/8/layout/chevron2"/>
    <dgm:cxn modelId="{D33BED0D-BB4E-4305-8384-1D089652971A}" type="presParOf" srcId="{139B442A-5299-4C79-BC88-19B5F68B1C52}" destId="{D1927EDD-4DE8-481E-9AAC-BFC3ED96BB7E}" srcOrd="0" destOrd="0" presId="urn:microsoft.com/office/officeart/2005/8/layout/chevron2"/>
    <dgm:cxn modelId="{745AF9C7-3C56-420D-8F1F-7B70F6621C20}" type="presParOf" srcId="{139B442A-5299-4C79-BC88-19B5F68B1C52}" destId="{01467BEC-827A-41DB-8830-CC7AB94013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7A3B6F2-B7E6-42ED-ABD7-B73CDE1C8EEC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433946-6C78-4BB7-AC48-FF5C7F66838D}">
      <dgm:prSet phldrT="[Текст]"/>
      <dgm:spPr>
        <a:solidFill>
          <a:schemeClr val="bg2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65627A7-FD7A-433E-9C08-89BF275ACBEB}" type="parTrans" cxnId="{F2455DD7-1BD0-4A92-A1E6-3830ADDDB45B}">
      <dgm:prSet/>
      <dgm:spPr/>
      <dgm:t>
        <a:bodyPr/>
        <a:lstStyle/>
        <a:p>
          <a:endParaRPr lang="ru-RU"/>
        </a:p>
      </dgm:t>
    </dgm:pt>
    <dgm:pt modelId="{E0CD2A78-19E4-4B2A-93E9-F04F532088CD}" type="sibTrans" cxnId="{F2455DD7-1BD0-4A92-A1E6-3830ADDDB45B}">
      <dgm:prSet/>
      <dgm:spPr/>
      <dgm:t>
        <a:bodyPr/>
        <a:lstStyle/>
        <a:p>
          <a:endParaRPr lang="ru-RU"/>
        </a:p>
      </dgm:t>
    </dgm:pt>
    <dgm:pt modelId="{66171840-1CBE-4651-A581-07CA66384EB6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FA92A27F-5A49-43F3-AA33-98AACDF5C100}" type="parTrans" cxnId="{644724B5-ACD9-4EC7-9D72-11362D1474C7}">
      <dgm:prSet/>
      <dgm:spPr/>
      <dgm:t>
        <a:bodyPr/>
        <a:lstStyle/>
        <a:p>
          <a:endParaRPr lang="ru-RU"/>
        </a:p>
      </dgm:t>
    </dgm:pt>
    <dgm:pt modelId="{E9E2D333-B739-4731-84B7-FC35211FFC50}" type="sibTrans" cxnId="{644724B5-ACD9-4EC7-9D72-11362D1474C7}">
      <dgm:prSet/>
      <dgm:spPr/>
      <dgm:t>
        <a:bodyPr/>
        <a:lstStyle/>
        <a:p>
          <a:endParaRPr lang="ru-RU"/>
        </a:p>
      </dgm:t>
    </dgm:pt>
    <dgm:pt modelId="{4A5AEA9E-2FCF-42B9-B268-424C31B39EF5}">
      <dgm:prSet phldrT="[Текст]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1FE6A795-4652-49EE-A562-139EF91EF312}" type="parTrans" cxnId="{7411EB97-DA9E-40AA-9EEB-13BE6A8B0D9E}">
      <dgm:prSet/>
      <dgm:spPr/>
      <dgm:t>
        <a:bodyPr/>
        <a:lstStyle/>
        <a:p>
          <a:endParaRPr lang="ru-RU"/>
        </a:p>
      </dgm:t>
    </dgm:pt>
    <dgm:pt modelId="{970720A5-2CE0-4816-B722-F9EBC4ED7E13}" type="sibTrans" cxnId="{7411EB97-DA9E-40AA-9EEB-13BE6A8B0D9E}">
      <dgm:prSet/>
      <dgm:spPr/>
      <dgm:t>
        <a:bodyPr/>
        <a:lstStyle/>
        <a:p>
          <a:endParaRPr lang="ru-RU"/>
        </a:p>
      </dgm:t>
    </dgm:pt>
    <dgm:pt modelId="{1E90B453-7596-4B7D-BECD-310D93F8DD8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допускает адаптацию в соответствии с потребностями учащегося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уровнем его подготовки, интеллектуальными возможностями и амбициями;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FAFDC6A1-F16F-48F6-953A-36B48AB1BCC1}" type="parTrans" cxnId="{070C02A0-2B56-48E0-8EA7-BEAB55742BC8}">
      <dgm:prSet/>
      <dgm:spPr/>
      <dgm:t>
        <a:bodyPr/>
        <a:lstStyle/>
        <a:p>
          <a:endParaRPr lang="ru-RU"/>
        </a:p>
      </dgm:t>
    </dgm:pt>
    <dgm:pt modelId="{8D3936A1-9786-4ABF-A6E6-ABFF4FC03158}" type="sibTrans" cxnId="{070C02A0-2B56-48E0-8EA7-BEAB55742BC8}">
      <dgm:prSet/>
      <dgm:spPr/>
      <dgm:t>
        <a:bodyPr/>
        <a:lstStyle/>
        <a:p>
          <a:endParaRPr lang="ru-RU"/>
        </a:p>
      </dgm:t>
    </dgm:pt>
    <dgm:pt modelId="{E7677318-0AF1-4535-905F-A87E3970E5C7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3DAC4AF6-6342-4887-AF32-7C3F8F5617DC}" type="parTrans" cxnId="{4ACF5411-B6A2-4D07-B3AC-59D463DDCD58}">
      <dgm:prSet/>
      <dgm:spPr/>
      <dgm:t>
        <a:bodyPr/>
        <a:lstStyle/>
        <a:p>
          <a:endParaRPr lang="ru-RU"/>
        </a:p>
      </dgm:t>
    </dgm:pt>
    <dgm:pt modelId="{F5B89767-C554-480C-A97D-E85D28643647}" type="sibTrans" cxnId="{4ACF5411-B6A2-4D07-B3AC-59D463DDCD58}">
      <dgm:prSet/>
      <dgm:spPr/>
      <dgm:t>
        <a:bodyPr/>
        <a:lstStyle/>
        <a:p>
          <a:endParaRPr lang="ru-RU"/>
        </a:p>
      </dgm:t>
    </dgm:pt>
    <dgm:pt modelId="{4D58496A-7F22-4CC0-B217-0CB0BFC02C02}">
      <dgm:prSet phldrT="[Текст]"/>
      <dgm:spPr>
        <a:solidFill>
          <a:schemeClr val="bg2">
            <a:lumMod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90C0A3E7-2DCC-48E7-B734-3011A1CFF8B2}" type="parTrans" cxnId="{1907E866-D0FB-4840-912E-41CB343A96BF}">
      <dgm:prSet/>
      <dgm:spPr/>
      <dgm:t>
        <a:bodyPr/>
        <a:lstStyle/>
        <a:p>
          <a:endParaRPr lang="ru-RU"/>
        </a:p>
      </dgm:t>
    </dgm:pt>
    <dgm:pt modelId="{03FE5C2C-913A-4BCF-853B-7FCF549D6778}" type="sibTrans" cxnId="{1907E866-D0FB-4840-912E-41CB343A96BF}">
      <dgm:prSet/>
      <dgm:spPr/>
      <dgm:t>
        <a:bodyPr/>
        <a:lstStyle/>
        <a:p>
          <a:endParaRPr lang="ru-RU"/>
        </a:p>
      </dgm:t>
    </dgm:pt>
    <dgm:pt modelId="{9F539AAF-A53B-4BB1-A151-53834EB5D2F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8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освобождает от громоздких действий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позволяя сосредоточиться на сути предмета, рассмотреть большее количество примеров и решить больше заданий</a:t>
          </a:r>
        </a:p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DC40479-4A2D-4EEE-A9C7-ECF2E7827D7A}" type="parTrans" cxnId="{075A27BD-AADF-4931-8D79-06D87CF41AA6}">
      <dgm:prSet/>
      <dgm:spPr/>
      <dgm:t>
        <a:bodyPr/>
        <a:lstStyle/>
        <a:p>
          <a:endParaRPr lang="ru-RU"/>
        </a:p>
      </dgm:t>
    </dgm:pt>
    <dgm:pt modelId="{66796974-6CC7-4510-AD7C-9E80644C9D6F}" type="sibTrans" cxnId="{075A27BD-AADF-4931-8D79-06D87CF41AA6}">
      <dgm:prSet/>
      <dgm:spPr/>
      <dgm:t>
        <a:bodyPr/>
        <a:lstStyle/>
        <a:p>
          <a:endParaRPr lang="ru-RU"/>
        </a:p>
      </dgm:t>
    </dgm:pt>
    <dgm:pt modelId="{331556EB-A766-465D-8930-2B21B32142F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1A78F39E-89E8-4749-B282-8FCEB935578D}" type="parTrans" cxnId="{D31059DF-CF7C-4472-B402-4B8C83D13237}">
      <dgm:prSet/>
      <dgm:spPr/>
      <dgm:t>
        <a:bodyPr/>
        <a:lstStyle/>
        <a:p>
          <a:endParaRPr lang="ru-RU"/>
        </a:p>
      </dgm:t>
    </dgm:pt>
    <dgm:pt modelId="{A5079B7A-0056-4418-95C1-4DC8847600BC}" type="sibTrans" cxnId="{D31059DF-CF7C-4472-B402-4B8C83D13237}">
      <dgm:prSet/>
      <dgm:spPr/>
      <dgm:t>
        <a:bodyPr/>
        <a:lstStyle/>
        <a:p>
          <a:endParaRPr lang="ru-RU"/>
        </a:p>
      </dgm:t>
    </dgm:pt>
    <dgm:pt modelId="{0710DF0C-1A3D-42BA-B1E7-1B3B3FC8FB5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34CDC0EB-3AD2-4A43-AF50-1C00556C09BD}" type="parTrans" cxnId="{EB072BEB-98E7-4D17-AD38-61BB99432AC9}">
      <dgm:prSet/>
      <dgm:spPr/>
      <dgm:t>
        <a:bodyPr/>
        <a:lstStyle/>
        <a:p>
          <a:endParaRPr lang="ru-RU"/>
        </a:p>
      </dgm:t>
    </dgm:pt>
    <dgm:pt modelId="{D2A6BA24-EE42-4AC1-9F16-1EFA7F9E7A78}" type="sibTrans" cxnId="{EB072BEB-98E7-4D17-AD38-61BB99432AC9}">
      <dgm:prSet/>
      <dgm:spPr/>
      <dgm:t>
        <a:bodyPr/>
        <a:lstStyle/>
        <a:p>
          <a:endParaRPr lang="ru-RU"/>
        </a:p>
      </dgm:t>
    </dgm:pt>
    <dgm:pt modelId="{CF45C92B-1713-466E-9318-711950E526D5}">
      <dgm:prSet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2ABFB00-A34E-44FF-9507-3B0642A5648F}" type="parTrans" cxnId="{D56CDDDA-19B8-4478-B719-342BE46CB571}">
      <dgm:prSet/>
      <dgm:spPr/>
      <dgm:t>
        <a:bodyPr/>
        <a:lstStyle/>
        <a:p>
          <a:endParaRPr lang="ru-RU"/>
        </a:p>
      </dgm:t>
    </dgm:pt>
    <dgm:pt modelId="{52F278CE-A510-4306-9DCE-03B5C070F528}" type="sibTrans" cxnId="{D56CDDDA-19B8-4478-B719-342BE46CB571}">
      <dgm:prSet/>
      <dgm:spPr/>
      <dgm:t>
        <a:bodyPr/>
        <a:lstStyle/>
        <a:p>
          <a:endParaRPr lang="ru-RU"/>
        </a:p>
      </dgm:t>
    </dgm:pt>
    <dgm:pt modelId="{1A170289-B841-430E-AAAF-44A0329B238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предоставляет широчайшие возможности для самопроверки</a:t>
          </a:r>
          <a:r>
            <a:rPr kumimoji="0" lang="en-US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на всех этапах работы</a:t>
          </a:r>
          <a:endParaRPr lang="ru-RU" sz="1600" b="1" i="1" dirty="0">
            <a:solidFill>
              <a:srgbClr val="FF0000"/>
            </a:solidFill>
            <a:latin typeface="+mn-lt"/>
          </a:endParaRPr>
        </a:p>
      </dgm:t>
    </dgm:pt>
    <dgm:pt modelId="{ECAD39CB-F718-4804-A4FA-A35998D1ACE1}" type="parTrans" cxnId="{7DC111C8-596E-40DA-8229-894C80C71664}">
      <dgm:prSet/>
      <dgm:spPr/>
      <dgm:t>
        <a:bodyPr/>
        <a:lstStyle/>
        <a:p>
          <a:endParaRPr lang="ru-RU"/>
        </a:p>
      </dgm:t>
    </dgm:pt>
    <dgm:pt modelId="{D567D00F-C683-49F5-A418-3BDCF7B92ABB}" type="sibTrans" cxnId="{7DC111C8-596E-40DA-8229-894C80C71664}">
      <dgm:prSet/>
      <dgm:spPr/>
      <dgm:t>
        <a:bodyPr/>
        <a:lstStyle/>
        <a:p>
          <a:endParaRPr lang="ru-RU"/>
        </a:p>
      </dgm:t>
    </dgm:pt>
    <dgm:pt modelId="{7B762DC8-0433-43AC-98D4-68AD530B4857}">
      <dgm:prSet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0F98AAF9-443E-46BF-A6D9-A9C73F386EEA}" type="parTrans" cxnId="{51B6755C-A87E-456D-BBEC-5022A4543B8E}">
      <dgm:prSet/>
      <dgm:spPr/>
      <dgm:t>
        <a:bodyPr/>
        <a:lstStyle/>
        <a:p>
          <a:endParaRPr lang="ru-RU"/>
        </a:p>
      </dgm:t>
    </dgm:pt>
    <dgm:pt modelId="{8DDE5DE3-34A9-4D61-AE10-E7D32A9EADE9}" type="sibTrans" cxnId="{51B6755C-A87E-456D-BBEC-5022A4543B8E}">
      <dgm:prSet/>
      <dgm:spPr/>
      <dgm:t>
        <a:bodyPr/>
        <a:lstStyle/>
        <a:p>
          <a:endParaRPr lang="ru-RU"/>
        </a:p>
      </dgm:t>
    </dgm:pt>
    <dgm:pt modelId="{F6CF03B3-DDB2-4EA0-962B-3EC51F4F9B42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B437B60B-23AD-4C7B-B55F-736D7367D366}" type="parTrans" cxnId="{0D7BE0BC-D6BF-4165-8A34-45B078B586C2}">
      <dgm:prSet/>
      <dgm:spPr/>
      <dgm:t>
        <a:bodyPr/>
        <a:lstStyle/>
        <a:p>
          <a:endParaRPr lang="ru-RU"/>
        </a:p>
      </dgm:t>
    </dgm:pt>
    <dgm:pt modelId="{3BD02753-F16F-4F85-BCAA-1D48E8F05528}" type="sibTrans" cxnId="{0D7BE0BC-D6BF-4165-8A34-45B078B586C2}">
      <dgm:prSet/>
      <dgm:spPr/>
      <dgm:t>
        <a:bodyPr/>
        <a:lstStyle/>
        <a:p>
          <a:endParaRPr lang="ru-RU"/>
        </a:p>
      </dgm:t>
    </dgm:pt>
    <dgm:pt modelId="{D7FB3E70-C491-4D15-8BE9-F596A95BEF27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  <a:p>
          <a:endParaRPr lang="ru-RU" dirty="0"/>
        </a:p>
      </dgm:t>
    </dgm:pt>
    <dgm:pt modelId="{42D4573E-24AA-4BB8-9D55-C76DF918FC34}" type="parTrans" cxnId="{7FFA6BF9-2EAB-42C5-8909-744AF6A288BC}">
      <dgm:prSet/>
      <dgm:spPr/>
      <dgm:t>
        <a:bodyPr/>
        <a:lstStyle/>
        <a:p>
          <a:endParaRPr lang="ru-RU"/>
        </a:p>
      </dgm:t>
    </dgm:pt>
    <dgm:pt modelId="{6325E4B5-B46D-444A-BCE4-3FBC36810839}" type="sibTrans" cxnId="{7FFA6BF9-2EAB-42C5-8909-744AF6A288BC}">
      <dgm:prSet/>
      <dgm:spPr/>
      <dgm:t>
        <a:bodyPr/>
        <a:lstStyle/>
        <a:p>
          <a:endParaRPr lang="ru-RU"/>
        </a:p>
      </dgm:t>
    </dgm:pt>
    <dgm:pt modelId="{4AD1AF5A-3F47-4A15-ABFF-19092C3007BD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облегчает понимание изучаемого материала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за счет иных, нежели в печатной учебной литературе, способов подачи материала: индуктивный подход, воздействие на слуховую,  эмоциональную, зрительную память   и т.п.;</a:t>
          </a:r>
          <a:endParaRPr lang="ru-RU" sz="1400" dirty="0">
            <a:latin typeface="+mn-lt"/>
          </a:endParaRPr>
        </a:p>
      </dgm:t>
    </dgm:pt>
    <dgm:pt modelId="{1CD612E4-B606-49E0-A743-C2A76B5D430D}" type="parTrans" cxnId="{0652C8C9-20F2-43F2-A15E-AEE793726E94}">
      <dgm:prSet/>
      <dgm:spPr/>
      <dgm:t>
        <a:bodyPr/>
        <a:lstStyle/>
        <a:p>
          <a:endParaRPr lang="ru-RU"/>
        </a:p>
      </dgm:t>
    </dgm:pt>
    <dgm:pt modelId="{D103E2E3-9666-4CC2-B4AB-6A0BBF834CC9}" type="sibTrans" cxnId="{0652C8C9-20F2-43F2-A15E-AEE793726E94}">
      <dgm:prSet/>
      <dgm:spPr/>
      <dgm:t>
        <a:bodyPr/>
        <a:lstStyle/>
        <a:p>
          <a:endParaRPr lang="ru-RU"/>
        </a:p>
      </dgm:t>
    </dgm:pt>
    <dgm:pt modelId="{1D4CC9D7-E1B3-4EDA-9162-1DFB524F7B25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AA9B5A-233A-4B13-85E3-DE00051AD605}" type="parTrans" cxnId="{1012F859-DEA2-420A-832B-9E9187B4886C}">
      <dgm:prSet/>
      <dgm:spPr/>
      <dgm:t>
        <a:bodyPr/>
        <a:lstStyle/>
        <a:p>
          <a:endParaRPr lang="ru-RU"/>
        </a:p>
      </dgm:t>
    </dgm:pt>
    <dgm:pt modelId="{9A45E722-8DA1-4A7A-AC17-34058F470076}" type="sibTrans" cxnId="{1012F859-DEA2-420A-832B-9E9187B4886C}">
      <dgm:prSet/>
      <dgm:spPr/>
      <dgm:t>
        <a:bodyPr/>
        <a:lstStyle/>
        <a:p>
          <a:endParaRPr lang="ru-RU"/>
        </a:p>
      </dgm:t>
    </dgm:pt>
    <dgm:pt modelId="{D7DE021C-94D3-4619-9C46-61F7279DBB5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/>
        </a:p>
      </dgm:t>
    </dgm:pt>
    <dgm:pt modelId="{6425A291-B64A-4518-B621-782F7BB8AA37}" type="parTrans" cxnId="{7A260383-CAC5-4170-936D-B6410A1B97BA}">
      <dgm:prSet/>
      <dgm:spPr/>
      <dgm:t>
        <a:bodyPr/>
        <a:lstStyle/>
        <a:p>
          <a:endParaRPr lang="ru-RU"/>
        </a:p>
      </dgm:t>
    </dgm:pt>
    <dgm:pt modelId="{96A9EA2C-52F7-475C-8826-69268CA639D2}" type="sibTrans" cxnId="{7A260383-CAC5-4170-936D-B6410A1B97BA}">
      <dgm:prSet/>
      <dgm:spPr/>
      <dgm:t>
        <a:bodyPr/>
        <a:lstStyle/>
        <a:p>
          <a:endParaRPr lang="ru-RU"/>
        </a:p>
      </dgm:t>
    </dgm:pt>
    <dgm:pt modelId="{B98CDA62-3682-4BFD-940C-402C095F73D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4555053D-B876-4FC5-99C4-1DD65EE83253}" type="parTrans" cxnId="{5648FB51-D7ED-40B1-841E-BB83F5E59957}">
      <dgm:prSet/>
      <dgm:spPr/>
      <dgm:t>
        <a:bodyPr/>
        <a:lstStyle/>
        <a:p>
          <a:endParaRPr lang="ru-RU"/>
        </a:p>
      </dgm:t>
    </dgm:pt>
    <dgm:pt modelId="{FDB4C9EE-452F-4C8E-84AB-85F8AAC94D04}" type="sibTrans" cxnId="{5648FB51-D7ED-40B1-841E-BB83F5E59957}">
      <dgm:prSet/>
      <dgm:spPr/>
      <dgm:t>
        <a:bodyPr/>
        <a:lstStyle/>
        <a:p>
          <a:endParaRPr lang="ru-RU"/>
        </a:p>
      </dgm:t>
    </dgm:pt>
    <dgm:pt modelId="{2E59B3F0-D422-4F1F-8557-3C4233860536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+mn-lt"/>
              <a:cs typeface="Times New Roman" pitchFamily="18" charset="0"/>
            </a:rPr>
            <a:t>снабжена системой тестирования и оценки знаний</a:t>
          </a:r>
          <a:endParaRPr lang="ru-RU" sz="1600" b="1" i="1" dirty="0">
            <a:solidFill>
              <a:srgbClr val="FF0000"/>
            </a:solidFill>
            <a:latin typeface="+mn-lt"/>
            <a:cs typeface="Times New Roman" pitchFamily="18" charset="0"/>
          </a:endParaRPr>
        </a:p>
      </dgm:t>
    </dgm:pt>
    <dgm:pt modelId="{01862CCC-F83C-465B-9A61-3B93CEE1B46A}" type="parTrans" cxnId="{7754FBCB-ADF4-4AB8-8512-331AA008E19B}">
      <dgm:prSet/>
      <dgm:spPr/>
      <dgm:t>
        <a:bodyPr/>
        <a:lstStyle/>
        <a:p>
          <a:endParaRPr lang="ru-RU"/>
        </a:p>
      </dgm:t>
    </dgm:pt>
    <dgm:pt modelId="{0F2DA06C-AF31-4D92-B36C-F2CFEBB8E12C}" type="sibTrans" cxnId="{7754FBCB-ADF4-4AB8-8512-331AA008E19B}">
      <dgm:prSet/>
      <dgm:spPr/>
      <dgm:t>
        <a:bodyPr/>
        <a:lstStyle/>
        <a:p>
          <a:endParaRPr lang="ru-RU"/>
        </a:p>
      </dgm:t>
    </dgm:pt>
    <dgm:pt modelId="{DFCF31F0-2D56-49F0-9A9E-7F1CB790141F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дает возможность красиво и аккуратно оформить работу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и сдать ее преподавателю в виде файла или распечатки;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E4E45F03-779D-44B5-A6FE-E2C58C23D972}" type="sibTrans" cxnId="{FA4147AD-B083-489B-BFC4-152DFEBC48CF}">
      <dgm:prSet/>
      <dgm:spPr/>
      <dgm:t>
        <a:bodyPr/>
        <a:lstStyle/>
        <a:p>
          <a:endParaRPr lang="ru-RU"/>
        </a:p>
      </dgm:t>
    </dgm:pt>
    <dgm:pt modelId="{5CFA99ED-DD01-4B5F-BB09-2BA12F4E79EE}" type="parTrans" cxnId="{FA4147AD-B083-489B-BFC4-152DFEBC48CF}">
      <dgm:prSet/>
      <dgm:spPr/>
      <dgm:t>
        <a:bodyPr/>
        <a:lstStyle/>
        <a:p>
          <a:endParaRPr lang="ru-RU"/>
        </a:p>
      </dgm:t>
    </dgm:pt>
    <dgm:pt modelId="{C437CD60-41D9-44A4-B953-414EBE48C64A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выполняет роль бесконечно терпеливого наставника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предоставляя практически неограниченное количество разъяснений, повторений, подсказок и проч.</a:t>
          </a:r>
        </a:p>
        <a:p>
          <a:endParaRPr lang="ru-RU" dirty="0"/>
        </a:p>
      </dgm:t>
    </dgm:pt>
    <dgm:pt modelId="{1E470B1A-5B6C-4FAC-9F79-F343B8F789B2}" type="parTrans" cxnId="{7254646F-06CF-4A4F-BBDD-C0F999F84832}">
      <dgm:prSet/>
      <dgm:spPr/>
    </dgm:pt>
    <dgm:pt modelId="{83C3A30B-3767-4964-8347-AEC957DFD71D}" type="sibTrans" cxnId="{7254646F-06CF-4A4F-BBDD-C0F999F84832}">
      <dgm:prSet/>
      <dgm:spPr/>
    </dgm:pt>
    <dgm:pt modelId="{BC8D691E-7873-4719-8DFC-3CBC15CBBC99}">
      <dgm:prSet phldrT="[Текст]" phldr="1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CFEAAC-2608-4D36-94EA-CEDD989FE1CC}" type="sibTrans" cxnId="{7E7F28EB-A727-471A-A3E2-4E6B46AD4D93}">
      <dgm:prSet/>
      <dgm:spPr/>
      <dgm:t>
        <a:bodyPr/>
        <a:lstStyle/>
        <a:p>
          <a:endParaRPr lang="ru-RU"/>
        </a:p>
      </dgm:t>
    </dgm:pt>
    <dgm:pt modelId="{5A36A2C1-D478-4580-BE09-C2873C85C93C}" type="parTrans" cxnId="{7E7F28EB-A727-471A-A3E2-4E6B46AD4D93}">
      <dgm:prSet/>
      <dgm:spPr/>
      <dgm:t>
        <a:bodyPr/>
        <a:lstStyle/>
        <a:p>
          <a:endParaRPr lang="ru-RU"/>
        </a:p>
      </dgm:t>
    </dgm:pt>
    <dgm:pt modelId="{E49B8807-1EF9-4249-925B-FD5DE6C4340B}" type="pres">
      <dgm:prSet presAssocID="{77A3B6F2-B7E6-42ED-ABD7-B73CDE1C8E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EE57C-69D8-4DF9-9573-471736B07ED2}" type="pres">
      <dgm:prSet presAssocID="{AE433946-6C78-4BB7-AC48-FF5C7F66838D}" presName="composite" presStyleCnt="0"/>
      <dgm:spPr/>
    </dgm:pt>
    <dgm:pt modelId="{A4F745A7-BF28-46FE-B626-57C0D3D253FE}" type="pres">
      <dgm:prSet presAssocID="{AE433946-6C78-4BB7-AC48-FF5C7F66838D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4890F-4646-43C8-84F8-4DE21D700213}" type="pres">
      <dgm:prSet presAssocID="{AE433946-6C78-4BB7-AC48-FF5C7F66838D}" presName="descendantText" presStyleLbl="alignAcc1" presStyleIdx="0" presStyleCnt="7" custScaleY="123192" custLinFactNeighborX="-372" custLinFactNeighborY="-4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CA36-95A1-4175-9D33-32676F1DD746}" type="pres">
      <dgm:prSet presAssocID="{E0CD2A78-19E4-4B2A-93E9-F04F532088CD}" presName="sp" presStyleCnt="0"/>
      <dgm:spPr/>
    </dgm:pt>
    <dgm:pt modelId="{D25DE10B-FCEC-4208-938A-DDA833BFE402}" type="pres">
      <dgm:prSet presAssocID="{4A5AEA9E-2FCF-42B9-B268-424C31B39EF5}" presName="composite" presStyleCnt="0"/>
      <dgm:spPr/>
    </dgm:pt>
    <dgm:pt modelId="{551CA619-D21A-426E-B3D3-57A653F9148C}" type="pres">
      <dgm:prSet presAssocID="{4A5AEA9E-2FCF-42B9-B268-424C31B39E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F7BA3-7914-481A-A061-A1170BEC1406}" type="pres">
      <dgm:prSet presAssocID="{4A5AEA9E-2FCF-42B9-B268-424C31B39EF5}" presName="descendantText" presStyleLbl="alignAcc1" presStyleIdx="1" presStyleCnt="7" custScaleY="10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5DD48-1F24-441F-9233-E01423CBCCAF}" type="pres">
      <dgm:prSet presAssocID="{970720A5-2CE0-4816-B722-F9EBC4ED7E13}" presName="sp" presStyleCnt="0"/>
      <dgm:spPr/>
    </dgm:pt>
    <dgm:pt modelId="{8C5F5938-E510-4C21-81D3-E777F925AFD7}" type="pres">
      <dgm:prSet presAssocID="{4D58496A-7F22-4CC0-B217-0CB0BFC02C02}" presName="composite" presStyleCnt="0"/>
      <dgm:spPr/>
    </dgm:pt>
    <dgm:pt modelId="{6D2BC7D0-7225-4A90-B348-0CC7A9CBA976}" type="pres">
      <dgm:prSet presAssocID="{4D58496A-7F22-4CC0-B217-0CB0BFC02C02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297FB-797D-4E75-AFFA-54AAA93E6B4F}" type="pres">
      <dgm:prSet presAssocID="{4D58496A-7F22-4CC0-B217-0CB0BFC02C02}" presName="descendantText" presStyleLbl="alignAcc1" presStyleIdx="2" presStyleCnt="7" custScaleY="120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C3D60-02E0-4E65-84F1-14938E855B92}" type="pres">
      <dgm:prSet presAssocID="{03FE5C2C-913A-4BCF-853B-7FCF549D6778}" presName="sp" presStyleCnt="0"/>
      <dgm:spPr/>
    </dgm:pt>
    <dgm:pt modelId="{0D45DB75-DF53-4076-8A92-4D1BFABAAC59}" type="pres">
      <dgm:prSet presAssocID="{CF45C92B-1713-466E-9318-711950E526D5}" presName="composite" presStyleCnt="0"/>
      <dgm:spPr/>
    </dgm:pt>
    <dgm:pt modelId="{586C33AA-98AA-489F-81F4-2A8231C1E0E9}" type="pres">
      <dgm:prSet presAssocID="{CF45C92B-1713-466E-9318-711950E526D5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E0EB2-814B-4563-AA1F-1AF59854E63A}" type="pres">
      <dgm:prSet presAssocID="{CF45C92B-1713-466E-9318-711950E526D5}" presName="descendantText" presStyleLbl="alignAcc1" presStyleIdx="3" presStyleCnt="7" custScaleY="94948" custLinFactNeighborX="-118" custLinFactNeighborY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ACEF-3FFA-486C-9DE0-2E250BF32AA9}" type="pres">
      <dgm:prSet presAssocID="{52F278CE-A510-4306-9DCE-03B5C070F528}" presName="sp" presStyleCnt="0"/>
      <dgm:spPr/>
    </dgm:pt>
    <dgm:pt modelId="{D027A954-3161-4A0F-82AB-631BB96B5941}" type="pres">
      <dgm:prSet presAssocID="{7B762DC8-0433-43AC-98D4-68AD530B4857}" presName="composite" presStyleCnt="0"/>
      <dgm:spPr/>
    </dgm:pt>
    <dgm:pt modelId="{9234D58C-E90C-4A79-8B04-F86CB7B8DB66}" type="pres">
      <dgm:prSet presAssocID="{7B762DC8-0433-43AC-98D4-68AD530B4857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49C1B-D9E3-4C8C-8DFC-3F89EF2D5C27}" type="pres">
      <dgm:prSet presAssocID="{7B762DC8-0433-43AC-98D4-68AD530B4857}" presName="descendantText" presStyleLbl="alignAcc1" presStyleIdx="4" presStyleCnt="7" custScaleX="100841" custScaleY="110228" custLinFactY="53720" custLinFactNeighborX="30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4915-DE10-4D19-8ACF-42A17923D10C}" type="pres">
      <dgm:prSet presAssocID="{8DDE5DE3-34A9-4D61-AE10-E7D32A9EADE9}" presName="sp" presStyleCnt="0"/>
      <dgm:spPr/>
    </dgm:pt>
    <dgm:pt modelId="{078BA23F-E035-4B50-9716-0B0D042AB85C}" type="pres">
      <dgm:prSet presAssocID="{F6CF03B3-DDB2-4EA0-962B-3EC51F4F9B42}" presName="composite" presStyleCnt="0"/>
      <dgm:spPr/>
    </dgm:pt>
    <dgm:pt modelId="{3562004F-97AA-42B2-A85E-9FFC0E002C1C}" type="pres">
      <dgm:prSet presAssocID="{F6CF03B3-DDB2-4EA0-962B-3EC51F4F9B42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C15C0-8F6A-4808-8A44-9403D9BF7CC9}" type="pres">
      <dgm:prSet presAssocID="{F6CF03B3-DDB2-4EA0-962B-3EC51F4F9B42}" presName="descendantText" presStyleLbl="alignAcc1" presStyleIdx="5" presStyleCnt="7" custScaleX="98795" custScaleY="130995" custLinFactY="-50579" custLinFactNeighborX="-60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143B5-06B7-47D7-A867-044692F5CFB6}" type="pres">
      <dgm:prSet presAssocID="{3BD02753-F16F-4F85-BCAA-1D48E8F05528}" presName="sp" presStyleCnt="0"/>
      <dgm:spPr/>
    </dgm:pt>
    <dgm:pt modelId="{139B442A-5299-4C79-BC88-19B5F68B1C52}" type="pres">
      <dgm:prSet presAssocID="{B98CDA62-3682-4BFD-940C-402C095F73DC}" presName="composite" presStyleCnt="0"/>
      <dgm:spPr/>
    </dgm:pt>
    <dgm:pt modelId="{D1927EDD-4DE8-481E-9AAC-BFC3ED96BB7E}" type="pres">
      <dgm:prSet presAssocID="{B98CDA62-3682-4BFD-940C-402C095F73D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7BEC-827A-41DB-8830-CC7AB940135F}" type="pres">
      <dgm:prSet presAssocID="{B98CDA62-3682-4BFD-940C-402C095F73DC}" presName="descendantText" presStyleLbl="alignAcc1" presStyleIdx="6" presStyleCnt="7" custLinFactNeighborX="-118" custLinFactNeighborY="9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7FCA70-08F1-4C53-AF0C-2C65F0BC8C4F}" type="presOf" srcId="{331556EB-A766-465D-8930-2B21B32142FC}" destId="{C894890F-4646-43C8-84F8-4DE21D700213}" srcOrd="0" destOrd="0" presId="urn:microsoft.com/office/officeart/2005/8/layout/chevron2"/>
    <dgm:cxn modelId="{0D7BE0BC-D6BF-4165-8A34-45B078B586C2}" srcId="{77A3B6F2-B7E6-42ED-ABD7-B73CDE1C8EEC}" destId="{F6CF03B3-DDB2-4EA0-962B-3EC51F4F9B42}" srcOrd="5" destOrd="0" parTransId="{B437B60B-23AD-4C7B-B55F-736D7367D366}" sibTransId="{3BD02753-F16F-4F85-BCAA-1D48E8F05528}"/>
    <dgm:cxn modelId="{105CE8D5-4285-4ACE-94F4-4275364D3B19}" type="presOf" srcId="{7B762DC8-0433-43AC-98D4-68AD530B4857}" destId="{9234D58C-E90C-4A79-8B04-F86CB7B8DB66}" srcOrd="0" destOrd="0" presId="urn:microsoft.com/office/officeart/2005/8/layout/chevron2"/>
    <dgm:cxn modelId="{8848BEC5-9EFE-4F85-A5E4-C7FF805611D4}" type="presOf" srcId="{BC8D691E-7873-4719-8DFC-3CBC15CBBC99}" destId="{E67297FB-797D-4E75-AFFA-54AAA93E6B4F}" srcOrd="0" destOrd="2" presId="urn:microsoft.com/office/officeart/2005/8/layout/chevron2"/>
    <dgm:cxn modelId="{7254646F-06CF-4A4F-BBDD-C0F999F84832}" srcId="{F6CF03B3-DDB2-4EA0-962B-3EC51F4F9B42}" destId="{C437CD60-41D9-44A4-B953-414EBE48C64A}" srcOrd="0" destOrd="0" parTransId="{1E470B1A-5B6C-4FAC-9F79-F343B8F789B2}" sibTransId="{83C3A30B-3767-4964-8347-AEC957DFD71D}"/>
    <dgm:cxn modelId="{070C02A0-2B56-48E0-8EA7-BEAB55742BC8}" srcId="{4A5AEA9E-2FCF-42B9-B268-424C31B39EF5}" destId="{1E90B453-7596-4B7D-BECD-310D93F8DD80}" srcOrd="1" destOrd="0" parTransId="{FAFDC6A1-F16F-48F6-953A-36B48AB1BCC1}" sibTransId="{8D3936A1-9786-4ABF-A6E6-ABFF4FC03158}"/>
    <dgm:cxn modelId="{50088805-88C0-4842-A35C-7CDEDCF4C083}" type="presOf" srcId="{D7DE021C-94D3-4619-9C46-61F7279DBB54}" destId="{C894890F-4646-43C8-84F8-4DE21D700213}" srcOrd="0" destOrd="1" presId="urn:microsoft.com/office/officeart/2005/8/layout/chevron2"/>
    <dgm:cxn modelId="{8BD1A86A-8CD9-45C3-9814-AA04DB0AD2C9}" type="presOf" srcId="{D7FB3E70-C491-4D15-8BE9-F596A95BEF27}" destId="{C894890F-4646-43C8-84F8-4DE21D700213}" srcOrd="0" destOrd="3" presId="urn:microsoft.com/office/officeart/2005/8/layout/chevron2"/>
    <dgm:cxn modelId="{5648FB51-D7ED-40B1-841E-BB83F5E59957}" srcId="{77A3B6F2-B7E6-42ED-ABD7-B73CDE1C8EEC}" destId="{B98CDA62-3682-4BFD-940C-402C095F73DC}" srcOrd="6" destOrd="0" parTransId="{4555053D-B876-4FC5-99C4-1DD65EE83253}" sibTransId="{FDB4C9EE-452F-4C8E-84AB-85F8AAC94D04}"/>
    <dgm:cxn modelId="{1012F859-DEA2-420A-832B-9E9187B4886C}" srcId="{4D58496A-7F22-4CC0-B217-0CB0BFC02C02}" destId="{1D4CC9D7-E1B3-4EDA-9162-1DFB524F7B25}" srcOrd="0" destOrd="0" parTransId="{6EAA9B5A-233A-4B13-85E3-DE00051AD605}" sibTransId="{9A45E722-8DA1-4A7A-AC17-34058F470076}"/>
    <dgm:cxn modelId="{D8C34BBA-4AC6-49D1-A145-84BF70237627}" type="presOf" srcId="{AE433946-6C78-4BB7-AC48-FF5C7F66838D}" destId="{A4F745A7-BF28-46FE-B626-57C0D3D253FE}" srcOrd="0" destOrd="0" presId="urn:microsoft.com/office/officeart/2005/8/layout/chevron2"/>
    <dgm:cxn modelId="{3BEFF894-6580-4E7F-84F6-3E5E58719C46}" type="presOf" srcId="{E7677318-0AF1-4535-905F-A87E3970E5C7}" destId="{C5FF7BA3-7914-481A-A061-A1170BEC1406}" srcOrd="0" destOrd="2" presId="urn:microsoft.com/office/officeart/2005/8/layout/chevron2"/>
    <dgm:cxn modelId="{4ACF5411-B6A2-4D07-B3AC-59D463DDCD58}" srcId="{4A5AEA9E-2FCF-42B9-B268-424C31B39EF5}" destId="{E7677318-0AF1-4535-905F-A87E3970E5C7}" srcOrd="2" destOrd="0" parTransId="{3DAC4AF6-6342-4887-AF32-7C3F8F5617DC}" sibTransId="{F5B89767-C554-480C-A97D-E85D28643647}"/>
    <dgm:cxn modelId="{7510FD54-56E3-48D4-84C2-0E4A280815BD}" type="presOf" srcId="{66171840-1CBE-4651-A581-07CA66384EB6}" destId="{C894890F-4646-43C8-84F8-4DE21D700213}" srcOrd="0" destOrd="4" presId="urn:microsoft.com/office/officeart/2005/8/layout/chevron2"/>
    <dgm:cxn modelId="{0652C8C9-20F2-43F2-A15E-AEE793726E94}" srcId="{AE433946-6C78-4BB7-AC48-FF5C7F66838D}" destId="{4AD1AF5A-3F47-4A15-ABFF-19092C3007BD}" srcOrd="2" destOrd="0" parTransId="{1CD612E4-B606-49E0-A743-C2A76B5D430D}" sibTransId="{D103E2E3-9666-4CC2-B4AB-6A0BBF834CC9}"/>
    <dgm:cxn modelId="{005E323C-CEDD-45CA-AA65-5D6CF07F1CB9}" type="presOf" srcId="{1E90B453-7596-4B7D-BECD-310D93F8DD80}" destId="{C5FF7BA3-7914-481A-A061-A1170BEC1406}" srcOrd="0" destOrd="1" presId="urn:microsoft.com/office/officeart/2005/8/layout/chevron2"/>
    <dgm:cxn modelId="{ED50D2B7-1149-426C-8474-0BA229461E9C}" type="presOf" srcId="{2E59B3F0-D422-4F1F-8557-3C4233860536}" destId="{01467BEC-827A-41DB-8830-CC7AB940135F}" srcOrd="0" destOrd="0" presId="urn:microsoft.com/office/officeart/2005/8/layout/chevron2"/>
    <dgm:cxn modelId="{7A260383-CAC5-4170-936D-B6410A1B97BA}" srcId="{AE433946-6C78-4BB7-AC48-FF5C7F66838D}" destId="{D7DE021C-94D3-4619-9C46-61F7279DBB54}" srcOrd="1" destOrd="0" parTransId="{6425A291-B64A-4518-B621-782F7BB8AA37}" sibTransId="{96A9EA2C-52F7-475C-8826-69268CA639D2}"/>
    <dgm:cxn modelId="{7DC111C8-596E-40DA-8229-894C80C71664}" srcId="{CF45C92B-1713-466E-9318-711950E526D5}" destId="{1A170289-B841-430E-AAAF-44A0329B238D}" srcOrd="0" destOrd="0" parTransId="{ECAD39CB-F718-4804-A4FA-A35998D1ACE1}" sibTransId="{D567D00F-C683-49F5-A418-3BDCF7B92ABB}"/>
    <dgm:cxn modelId="{42459C67-CB56-4584-907B-901566EACE33}" type="presOf" srcId="{0710DF0C-1A3D-42BA-B1E7-1B3B3FC8FB5C}" destId="{C5FF7BA3-7914-481A-A061-A1170BEC1406}" srcOrd="0" destOrd="0" presId="urn:microsoft.com/office/officeart/2005/8/layout/chevron2"/>
    <dgm:cxn modelId="{283C58AF-5714-49B2-816B-B468861AA958}" type="presOf" srcId="{C437CD60-41D9-44A4-B953-414EBE48C64A}" destId="{CD5C15C0-8F6A-4808-8A44-9403D9BF7CC9}" srcOrd="0" destOrd="0" presId="urn:microsoft.com/office/officeart/2005/8/layout/chevron2"/>
    <dgm:cxn modelId="{88CF96CE-943E-4D65-B3DB-FE38A392BBD6}" type="presOf" srcId="{F6CF03B3-DDB2-4EA0-962B-3EC51F4F9B42}" destId="{3562004F-97AA-42B2-A85E-9FFC0E002C1C}" srcOrd="0" destOrd="0" presId="urn:microsoft.com/office/officeart/2005/8/layout/chevron2"/>
    <dgm:cxn modelId="{F3A44841-9594-4C0A-A406-A15D3866E071}" type="presOf" srcId="{DFCF31F0-2D56-49F0-9A9E-7F1CB790141F}" destId="{B0049C1B-D9E3-4C8C-8DFC-3F89EF2D5C27}" srcOrd="0" destOrd="0" presId="urn:microsoft.com/office/officeart/2005/8/layout/chevron2"/>
    <dgm:cxn modelId="{F2455DD7-1BD0-4A92-A1E6-3830ADDDB45B}" srcId="{77A3B6F2-B7E6-42ED-ABD7-B73CDE1C8EEC}" destId="{AE433946-6C78-4BB7-AC48-FF5C7F66838D}" srcOrd="0" destOrd="0" parTransId="{565627A7-FD7A-433E-9C08-89BF275ACBEB}" sibTransId="{E0CD2A78-19E4-4B2A-93E9-F04F532088CD}"/>
    <dgm:cxn modelId="{7411EB97-DA9E-40AA-9EEB-13BE6A8B0D9E}" srcId="{77A3B6F2-B7E6-42ED-ABD7-B73CDE1C8EEC}" destId="{4A5AEA9E-2FCF-42B9-B268-424C31B39EF5}" srcOrd="1" destOrd="0" parTransId="{1FE6A795-4652-49EE-A562-139EF91EF312}" sibTransId="{970720A5-2CE0-4816-B722-F9EBC4ED7E13}"/>
    <dgm:cxn modelId="{5B826A0C-5F4D-477E-A71C-148996A19695}" type="presOf" srcId="{4D58496A-7F22-4CC0-B217-0CB0BFC02C02}" destId="{6D2BC7D0-7225-4A90-B348-0CC7A9CBA976}" srcOrd="0" destOrd="0" presId="urn:microsoft.com/office/officeart/2005/8/layout/chevron2"/>
    <dgm:cxn modelId="{F69A7AA9-296A-4325-80F8-FDB1465BB808}" type="presOf" srcId="{4AD1AF5A-3F47-4A15-ABFF-19092C3007BD}" destId="{C894890F-4646-43C8-84F8-4DE21D700213}" srcOrd="0" destOrd="2" presId="urn:microsoft.com/office/officeart/2005/8/layout/chevron2"/>
    <dgm:cxn modelId="{7E7F28EB-A727-471A-A3E2-4E6B46AD4D93}" srcId="{4D58496A-7F22-4CC0-B217-0CB0BFC02C02}" destId="{BC8D691E-7873-4719-8DFC-3CBC15CBBC99}" srcOrd="2" destOrd="0" parTransId="{5A36A2C1-D478-4580-BE09-C2873C85C93C}" sibTransId="{F9CFEAAC-2608-4D36-94EA-CEDD989FE1CC}"/>
    <dgm:cxn modelId="{51B6755C-A87E-456D-BBEC-5022A4543B8E}" srcId="{77A3B6F2-B7E6-42ED-ABD7-B73CDE1C8EEC}" destId="{7B762DC8-0433-43AC-98D4-68AD530B4857}" srcOrd="4" destOrd="0" parTransId="{0F98AAF9-443E-46BF-A6D9-A9C73F386EEA}" sibTransId="{8DDE5DE3-34A9-4D61-AE10-E7D32A9EADE9}"/>
    <dgm:cxn modelId="{18612D41-78E5-4E49-BBA5-E0793340DB4B}" type="presOf" srcId="{77A3B6F2-B7E6-42ED-ABD7-B73CDE1C8EEC}" destId="{E49B8807-1EF9-4249-925B-FD5DE6C4340B}" srcOrd="0" destOrd="0" presId="urn:microsoft.com/office/officeart/2005/8/layout/chevron2"/>
    <dgm:cxn modelId="{1907E866-D0FB-4840-912E-41CB343A96BF}" srcId="{77A3B6F2-B7E6-42ED-ABD7-B73CDE1C8EEC}" destId="{4D58496A-7F22-4CC0-B217-0CB0BFC02C02}" srcOrd="2" destOrd="0" parTransId="{90C0A3E7-2DCC-48E7-B734-3011A1CFF8B2}" sibTransId="{03FE5C2C-913A-4BCF-853B-7FCF549D6778}"/>
    <dgm:cxn modelId="{EB072BEB-98E7-4D17-AD38-61BB99432AC9}" srcId="{4A5AEA9E-2FCF-42B9-B268-424C31B39EF5}" destId="{0710DF0C-1A3D-42BA-B1E7-1B3B3FC8FB5C}" srcOrd="0" destOrd="0" parTransId="{34CDC0EB-3AD2-4A43-AF50-1C00556C09BD}" sibTransId="{D2A6BA24-EE42-4AC1-9F16-1EFA7F9E7A78}"/>
    <dgm:cxn modelId="{644724B5-ACD9-4EC7-9D72-11362D1474C7}" srcId="{AE433946-6C78-4BB7-AC48-FF5C7F66838D}" destId="{66171840-1CBE-4651-A581-07CA66384EB6}" srcOrd="4" destOrd="0" parTransId="{FA92A27F-5A49-43F3-AA33-98AACDF5C100}" sibTransId="{E9E2D333-B739-4731-84B7-FC35211FFC50}"/>
    <dgm:cxn modelId="{D56CDDDA-19B8-4478-B719-342BE46CB571}" srcId="{77A3B6F2-B7E6-42ED-ABD7-B73CDE1C8EEC}" destId="{CF45C92B-1713-466E-9318-711950E526D5}" srcOrd="3" destOrd="0" parTransId="{52ABFB00-A34E-44FF-9507-3B0642A5648F}" sibTransId="{52F278CE-A510-4306-9DCE-03B5C070F528}"/>
    <dgm:cxn modelId="{807B9FA3-9686-4C5E-B5D2-60DA3BD7939E}" type="presOf" srcId="{1A170289-B841-430E-AAAF-44A0329B238D}" destId="{0E6E0EB2-814B-4563-AA1F-1AF59854E63A}" srcOrd="0" destOrd="0" presId="urn:microsoft.com/office/officeart/2005/8/layout/chevron2"/>
    <dgm:cxn modelId="{7754FBCB-ADF4-4AB8-8512-331AA008E19B}" srcId="{B98CDA62-3682-4BFD-940C-402C095F73DC}" destId="{2E59B3F0-D422-4F1F-8557-3C4233860536}" srcOrd="0" destOrd="0" parTransId="{01862CCC-F83C-465B-9A61-3B93CEE1B46A}" sibTransId="{0F2DA06C-AF31-4D92-B36C-F2CFEBB8E12C}"/>
    <dgm:cxn modelId="{350999FF-FCCA-4A9C-B578-04777FE15EF6}" type="presOf" srcId="{4A5AEA9E-2FCF-42B9-B268-424C31B39EF5}" destId="{551CA619-D21A-426E-B3D3-57A653F9148C}" srcOrd="0" destOrd="0" presId="urn:microsoft.com/office/officeart/2005/8/layout/chevron2"/>
    <dgm:cxn modelId="{7FFA6BF9-2EAB-42C5-8909-744AF6A288BC}" srcId="{AE433946-6C78-4BB7-AC48-FF5C7F66838D}" destId="{D7FB3E70-C491-4D15-8BE9-F596A95BEF27}" srcOrd="3" destOrd="0" parTransId="{42D4573E-24AA-4BB8-9D55-C76DF918FC34}" sibTransId="{6325E4B5-B46D-444A-BCE4-3FBC36810839}"/>
    <dgm:cxn modelId="{075A27BD-AADF-4931-8D79-06D87CF41AA6}" srcId="{4D58496A-7F22-4CC0-B217-0CB0BFC02C02}" destId="{9F539AAF-A53B-4BB1-A151-53834EB5D2F4}" srcOrd="1" destOrd="0" parTransId="{1DC40479-4A2D-4EEE-A9C7-ECF2E7827D7A}" sibTransId="{66796974-6CC7-4510-AD7C-9E80644C9D6F}"/>
    <dgm:cxn modelId="{6649B49E-C223-466A-9274-1D01D9E0621B}" type="presOf" srcId="{B98CDA62-3682-4BFD-940C-402C095F73DC}" destId="{D1927EDD-4DE8-481E-9AAC-BFC3ED96BB7E}" srcOrd="0" destOrd="0" presId="urn:microsoft.com/office/officeart/2005/8/layout/chevron2"/>
    <dgm:cxn modelId="{55E63649-AE96-4EDD-8F4A-FE0CF43BF6E2}" type="presOf" srcId="{1D4CC9D7-E1B3-4EDA-9162-1DFB524F7B25}" destId="{E67297FB-797D-4E75-AFFA-54AAA93E6B4F}" srcOrd="0" destOrd="0" presId="urn:microsoft.com/office/officeart/2005/8/layout/chevron2"/>
    <dgm:cxn modelId="{6BA69B03-4335-41F4-B7B6-3CDDD770A24F}" type="presOf" srcId="{9F539AAF-A53B-4BB1-A151-53834EB5D2F4}" destId="{E67297FB-797D-4E75-AFFA-54AAA93E6B4F}" srcOrd="0" destOrd="1" presId="urn:microsoft.com/office/officeart/2005/8/layout/chevron2"/>
    <dgm:cxn modelId="{224B3614-DBF3-42D3-A98C-91572F58B116}" type="presOf" srcId="{CF45C92B-1713-466E-9318-711950E526D5}" destId="{586C33AA-98AA-489F-81F4-2A8231C1E0E9}" srcOrd="0" destOrd="0" presId="urn:microsoft.com/office/officeart/2005/8/layout/chevron2"/>
    <dgm:cxn modelId="{D31059DF-CF7C-4472-B402-4B8C83D13237}" srcId="{AE433946-6C78-4BB7-AC48-FF5C7F66838D}" destId="{331556EB-A766-465D-8930-2B21B32142FC}" srcOrd="0" destOrd="0" parTransId="{1A78F39E-89E8-4749-B282-8FCEB935578D}" sibTransId="{A5079B7A-0056-4418-95C1-4DC8847600BC}"/>
    <dgm:cxn modelId="{FA4147AD-B083-489B-BFC4-152DFEBC48CF}" srcId="{7B762DC8-0433-43AC-98D4-68AD530B4857}" destId="{DFCF31F0-2D56-49F0-9A9E-7F1CB790141F}" srcOrd="0" destOrd="0" parTransId="{5CFA99ED-DD01-4B5F-BB09-2BA12F4E79EE}" sibTransId="{E4E45F03-779D-44B5-A6FE-E2C58C23D972}"/>
    <dgm:cxn modelId="{0867D655-A1D1-4C50-95B4-D429909081EA}" type="presParOf" srcId="{E49B8807-1EF9-4249-925B-FD5DE6C4340B}" destId="{B0EEE57C-69D8-4DF9-9573-471736B07ED2}" srcOrd="0" destOrd="0" presId="urn:microsoft.com/office/officeart/2005/8/layout/chevron2"/>
    <dgm:cxn modelId="{E7509F26-7A2D-48AE-BC2A-4C423F713F51}" type="presParOf" srcId="{B0EEE57C-69D8-4DF9-9573-471736B07ED2}" destId="{A4F745A7-BF28-46FE-B626-57C0D3D253FE}" srcOrd="0" destOrd="0" presId="urn:microsoft.com/office/officeart/2005/8/layout/chevron2"/>
    <dgm:cxn modelId="{1422D629-90B5-42C5-B94C-0CDEC9CA0FB9}" type="presParOf" srcId="{B0EEE57C-69D8-4DF9-9573-471736B07ED2}" destId="{C894890F-4646-43C8-84F8-4DE21D700213}" srcOrd="1" destOrd="0" presId="urn:microsoft.com/office/officeart/2005/8/layout/chevron2"/>
    <dgm:cxn modelId="{E162C66C-0840-4005-AE6F-33FE4E12C97F}" type="presParOf" srcId="{E49B8807-1EF9-4249-925B-FD5DE6C4340B}" destId="{A004CA36-95A1-4175-9D33-32676F1DD746}" srcOrd="1" destOrd="0" presId="urn:microsoft.com/office/officeart/2005/8/layout/chevron2"/>
    <dgm:cxn modelId="{16792B3D-59DF-4C47-B5F2-2E6D30959BE5}" type="presParOf" srcId="{E49B8807-1EF9-4249-925B-FD5DE6C4340B}" destId="{D25DE10B-FCEC-4208-938A-DDA833BFE402}" srcOrd="2" destOrd="0" presId="urn:microsoft.com/office/officeart/2005/8/layout/chevron2"/>
    <dgm:cxn modelId="{CB95DEC3-7376-47AA-AE6C-8F0766495780}" type="presParOf" srcId="{D25DE10B-FCEC-4208-938A-DDA833BFE402}" destId="{551CA619-D21A-426E-B3D3-57A653F9148C}" srcOrd="0" destOrd="0" presId="urn:microsoft.com/office/officeart/2005/8/layout/chevron2"/>
    <dgm:cxn modelId="{F0351F8C-898C-4BBC-B04D-5287B7D39F47}" type="presParOf" srcId="{D25DE10B-FCEC-4208-938A-DDA833BFE402}" destId="{C5FF7BA3-7914-481A-A061-A1170BEC1406}" srcOrd="1" destOrd="0" presId="urn:microsoft.com/office/officeart/2005/8/layout/chevron2"/>
    <dgm:cxn modelId="{89B05535-1A38-4DF0-9858-204BB0EBBC27}" type="presParOf" srcId="{E49B8807-1EF9-4249-925B-FD5DE6C4340B}" destId="{3135DD48-1F24-441F-9233-E01423CBCCAF}" srcOrd="3" destOrd="0" presId="urn:microsoft.com/office/officeart/2005/8/layout/chevron2"/>
    <dgm:cxn modelId="{38E729E2-B44E-4D6F-84EB-C0966E0F067B}" type="presParOf" srcId="{E49B8807-1EF9-4249-925B-FD5DE6C4340B}" destId="{8C5F5938-E510-4C21-81D3-E777F925AFD7}" srcOrd="4" destOrd="0" presId="urn:microsoft.com/office/officeart/2005/8/layout/chevron2"/>
    <dgm:cxn modelId="{0EF16FD5-E46A-4739-AC95-00C2BA88236E}" type="presParOf" srcId="{8C5F5938-E510-4C21-81D3-E777F925AFD7}" destId="{6D2BC7D0-7225-4A90-B348-0CC7A9CBA976}" srcOrd="0" destOrd="0" presId="urn:microsoft.com/office/officeart/2005/8/layout/chevron2"/>
    <dgm:cxn modelId="{0B8462E3-324D-4B7C-A790-53D0352881BD}" type="presParOf" srcId="{8C5F5938-E510-4C21-81D3-E777F925AFD7}" destId="{E67297FB-797D-4E75-AFFA-54AAA93E6B4F}" srcOrd="1" destOrd="0" presId="urn:microsoft.com/office/officeart/2005/8/layout/chevron2"/>
    <dgm:cxn modelId="{FD1DD48D-A048-4789-8D8A-BA02C2E30A5C}" type="presParOf" srcId="{E49B8807-1EF9-4249-925B-FD5DE6C4340B}" destId="{977C3D60-02E0-4E65-84F1-14938E855B92}" srcOrd="5" destOrd="0" presId="urn:microsoft.com/office/officeart/2005/8/layout/chevron2"/>
    <dgm:cxn modelId="{CD3565D9-A855-4A7D-AEB0-146341E86112}" type="presParOf" srcId="{E49B8807-1EF9-4249-925B-FD5DE6C4340B}" destId="{0D45DB75-DF53-4076-8A92-4D1BFABAAC59}" srcOrd="6" destOrd="0" presId="urn:microsoft.com/office/officeart/2005/8/layout/chevron2"/>
    <dgm:cxn modelId="{F39AC3B5-6192-4933-9ABA-DCDC6BE9914B}" type="presParOf" srcId="{0D45DB75-DF53-4076-8A92-4D1BFABAAC59}" destId="{586C33AA-98AA-489F-81F4-2A8231C1E0E9}" srcOrd="0" destOrd="0" presId="urn:microsoft.com/office/officeart/2005/8/layout/chevron2"/>
    <dgm:cxn modelId="{57FAA677-2764-498B-84B0-115DA3F2A07D}" type="presParOf" srcId="{0D45DB75-DF53-4076-8A92-4D1BFABAAC59}" destId="{0E6E0EB2-814B-4563-AA1F-1AF59854E63A}" srcOrd="1" destOrd="0" presId="urn:microsoft.com/office/officeart/2005/8/layout/chevron2"/>
    <dgm:cxn modelId="{99812221-A527-4493-AFA6-68BA12008685}" type="presParOf" srcId="{E49B8807-1EF9-4249-925B-FD5DE6C4340B}" destId="{F99BACEF-3FFA-486C-9DE0-2E250BF32AA9}" srcOrd="7" destOrd="0" presId="urn:microsoft.com/office/officeart/2005/8/layout/chevron2"/>
    <dgm:cxn modelId="{9C864150-90DB-4279-82BB-793037F65E4C}" type="presParOf" srcId="{E49B8807-1EF9-4249-925B-FD5DE6C4340B}" destId="{D027A954-3161-4A0F-82AB-631BB96B5941}" srcOrd="8" destOrd="0" presId="urn:microsoft.com/office/officeart/2005/8/layout/chevron2"/>
    <dgm:cxn modelId="{65139A26-0FA0-4329-801E-AF79A1A9517D}" type="presParOf" srcId="{D027A954-3161-4A0F-82AB-631BB96B5941}" destId="{9234D58C-E90C-4A79-8B04-F86CB7B8DB66}" srcOrd="0" destOrd="0" presId="urn:microsoft.com/office/officeart/2005/8/layout/chevron2"/>
    <dgm:cxn modelId="{7CC3A0A9-CCB9-40DE-9D9E-E1708A624E4C}" type="presParOf" srcId="{D027A954-3161-4A0F-82AB-631BB96B5941}" destId="{B0049C1B-D9E3-4C8C-8DFC-3F89EF2D5C27}" srcOrd="1" destOrd="0" presId="urn:microsoft.com/office/officeart/2005/8/layout/chevron2"/>
    <dgm:cxn modelId="{DD314F2B-B475-4584-B07E-8A85D12FF655}" type="presParOf" srcId="{E49B8807-1EF9-4249-925B-FD5DE6C4340B}" destId="{F4034915-DE10-4D19-8ACF-42A17923D10C}" srcOrd="9" destOrd="0" presId="urn:microsoft.com/office/officeart/2005/8/layout/chevron2"/>
    <dgm:cxn modelId="{FA9B9150-B7A0-4AA8-9517-51E9E101AA2C}" type="presParOf" srcId="{E49B8807-1EF9-4249-925B-FD5DE6C4340B}" destId="{078BA23F-E035-4B50-9716-0B0D042AB85C}" srcOrd="10" destOrd="0" presId="urn:microsoft.com/office/officeart/2005/8/layout/chevron2"/>
    <dgm:cxn modelId="{EF4FBCB8-A05A-4FC9-8176-F5EEC27223E5}" type="presParOf" srcId="{078BA23F-E035-4B50-9716-0B0D042AB85C}" destId="{3562004F-97AA-42B2-A85E-9FFC0E002C1C}" srcOrd="0" destOrd="0" presId="urn:microsoft.com/office/officeart/2005/8/layout/chevron2"/>
    <dgm:cxn modelId="{3E87B4C2-81B7-4247-B519-4A6DC1A57869}" type="presParOf" srcId="{078BA23F-E035-4B50-9716-0B0D042AB85C}" destId="{CD5C15C0-8F6A-4808-8A44-9403D9BF7CC9}" srcOrd="1" destOrd="0" presId="urn:microsoft.com/office/officeart/2005/8/layout/chevron2"/>
    <dgm:cxn modelId="{BB72F1C4-89B3-4CE8-8818-651B98B9BABD}" type="presParOf" srcId="{E49B8807-1EF9-4249-925B-FD5DE6C4340B}" destId="{789143B5-06B7-47D7-A867-044692F5CFB6}" srcOrd="11" destOrd="0" presId="urn:microsoft.com/office/officeart/2005/8/layout/chevron2"/>
    <dgm:cxn modelId="{A9A8C7E8-FEF1-4BF1-BF9C-079CA20C2735}" type="presParOf" srcId="{E49B8807-1EF9-4249-925B-FD5DE6C4340B}" destId="{139B442A-5299-4C79-BC88-19B5F68B1C52}" srcOrd="12" destOrd="0" presId="urn:microsoft.com/office/officeart/2005/8/layout/chevron2"/>
    <dgm:cxn modelId="{94C922E7-CA04-4616-88EB-5DCF09E3EC35}" type="presParOf" srcId="{139B442A-5299-4C79-BC88-19B5F68B1C52}" destId="{D1927EDD-4DE8-481E-9AAC-BFC3ED96BB7E}" srcOrd="0" destOrd="0" presId="urn:microsoft.com/office/officeart/2005/8/layout/chevron2"/>
    <dgm:cxn modelId="{6F91672E-AB5C-4350-AD66-D911B119540F}" type="presParOf" srcId="{139B442A-5299-4C79-BC88-19B5F68B1C52}" destId="{01467BEC-827A-41DB-8830-CC7AB94013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A3B6F2-B7E6-42ED-ABD7-B73CDE1C8EEC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E433946-6C78-4BB7-AC48-FF5C7F66838D}">
      <dgm:prSet phldrT="[Текст]"/>
      <dgm:spPr>
        <a:solidFill>
          <a:schemeClr val="bg2">
            <a:lumMod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65627A7-FD7A-433E-9C08-89BF275ACBEB}" type="parTrans" cxnId="{F2455DD7-1BD0-4A92-A1E6-3830ADDDB45B}">
      <dgm:prSet/>
      <dgm:spPr/>
      <dgm:t>
        <a:bodyPr/>
        <a:lstStyle/>
        <a:p>
          <a:endParaRPr lang="ru-RU"/>
        </a:p>
      </dgm:t>
    </dgm:pt>
    <dgm:pt modelId="{E0CD2A78-19E4-4B2A-93E9-F04F532088CD}" type="sibTrans" cxnId="{F2455DD7-1BD0-4A92-A1E6-3830ADDDB45B}">
      <dgm:prSet/>
      <dgm:spPr/>
      <dgm:t>
        <a:bodyPr/>
        <a:lstStyle/>
        <a:p>
          <a:endParaRPr lang="ru-RU"/>
        </a:p>
      </dgm:t>
    </dgm:pt>
    <dgm:pt modelId="{66171840-1CBE-4651-A581-07CA66384EB6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FA92A27F-5A49-43F3-AA33-98AACDF5C100}" type="parTrans" cxnId="{644724B5-ACD9-4EC7-9D72-11362D1474C7}">
      <dgm:prSet/>
      <dgm:spPr/>
      <dgm:t>
        <a:bodyPr/>
        <a:lstStyle/>
        <a:p>
          <a:endParaRPr lang="ru-RU"/>
        </a:p>
      </dgm:t>
    </dgm:pt>
    <dgm:pt modelId="{E9E2D333-B739-4731-84B7-FC35211FFC50}" type="sibTrans" cxnId="{644724B5-ACD9-4EC7-9D72-11362D1474C7}">
      <dgm:prSet/>
      <dgm:spPr/>
      <dgm:t>
        <a:bodyPr/>
        <a:lstStyle/>
        <a:p>
          <a:endParaRPr lang="ru-RU"/>
        </a:p>
      </dgm:t>
    </dgm:pt>
    <dgm:pt modelId="{4A5AEA9E-2FCF-42B9-B268-424C31B39EF5}">
      <dgm:prSet phldrT="[Текст]"/>
      <dgm:spPr>
        <a:solidFill>
          <a:schemeClr val="bg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1FE6A795-4652-49EE-A562-139EF91EF312}" type="parTrans" cxnId="{7411EB97-DA9E-40AA-9EEB-13BE6A8B0D9E}">
      <dgm:prSet/>
      <dgm:spPr/>
      <dgm:t>
        <a:bodyPr/>
        <a:lstStyle/>
        <a:p>
          <a:endParaRPr lang="ru-RU"/>
        </a:p>
      </dgm:t>
    </dgm:pt>
    <dgm:pt modelId="{970720A5-2CE0-4816-B722-F9EBC4ED7E13}" type="sibTrans" cxnId="{7411EB97-DA9E-40AA-9EEB-13BE6A8B0D9E}">
      <dgm:prSet/>
      <dgm:spPr/>
      <dgm:t>
        <a:bodyPr/>
        <a:lstStyle/>
        <a:p>
          <a:endParaRPr lang="ru-RU"/>
        </a:p>
      </dgm:t>
    </dgm:pt>
    <dgm:pt modelId="{1E90B453-7596-4B7D-BECD-310D93F8DD80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допускает адаптацию в соответствии с потребностями учащегося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уровнем его подготовки, интеллектуальными возможностями и амбициями;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FAFDC6A1-F16F-48F6-953A-36B48AB1BCC1}" type="parTrans" cxnId="{070C02A0-2B56-48E0-8EA7-BEAB55742BC8}">
      <dgm:prSet/>
      <dgm:spPr/>
      <dgm:t>
        <a:bodyPr/>
        <a:lstStyle/>
        <a:p>
          <a:endParaRPr lang="ru-RU"/>
        </a:p>
      </dgm:t>
    </dgm:pt>
    <dgm:pt modelId="{8D3936A1-9786-4ABF-A6E6-ABFF4FC03158}" type="sibTrans" cxnId="{070C02A0-2B56-48E0-8EA7-BEAB55742BC8}">
      <dgm:prSet/>
      <dgm:spPr/>
      <dgm:t>
        <a:bodyPr/>
        <a:lstStyle/>
        <a:p>
          <a:endParaRPr lang="ru-RU"/>
        </a:p>
      </dgm:t>
    </dgm:pt>
    <dgm:pt modelId="{E7677318-0AF1-4535-905F-A87E3970E5C7}">
      <dgm:prSet phldrT="[Текст]" phldr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700" dirty="0"/>
        </a:p>
      </dgm:t>
    </dgm:pt>
    <dgm:pt modelId="{3DAC4AF6-6342-4887-AF32-7C3F8F5617DC}" type="parTrans" cxnId="{4ACF5411-B6A2-4D07-B3AC-59D463DDCD58}">
      <dgm:prSet/>
      <dgm:spPr/>
      <dgm:t>
        <a:bodyPr/>
        <a:lstStyle/>
        <a:p>
          <a:endParaRPr lang="ru-RU"/>
        </a:p>
      </dgm:t>
    </dgm:pt>
    <dgm:pt modelId="{F5B89767-C554-480C-A97D-E85D28643647}" type="sibTrans" cxnId="{4ACF5411-B6A2-4D07-B3AC-59D463DDCD58}">
      <dgm:prSet/>
      <dgm:spPr/>
      <dgm:t>
        <a:bodyPr/>
        <a:lstStyle/>
        <a:p>
          <a:endParaRPr lang="ru-RU"/>
        </a:p>
      </dgm:t>
    </dgm:pt>
    <dgm:pt modelId="{4D58496A-7F22-4CC0-B217-0CB0BFC02C02}">
      <dgm:prSet phldrT="[Текст]"/>
      <dgm:spPr>
        <a:solidFill>
          <a:schemeClr val="bg2">
            <a:lumMod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90C0A3E7-2DCC-48E7-B734-3011A1CFF8B2}" type="parTrans" cxnId="{1907E866-D0FB-4840-912E-41CB343A96BF}">
      <dgm:prSet/>
      <dgm:spPr/>
      <dgm:t>
        <a:bodyPr/>
        <a:lstStyle/>
        <a:p>
          <a:endParaRPr lang="ru-RU"/>
        </a:p>
      </dgm:t>
    </dgm:pt>
    <dgm:pt modelId="{03FE5C2C-913A-4BCF-853B-7FCF549D6778}" type="sibTrans" cxnId="{1907E866-D0FB-4840-912E-41CB343A96BF}">
      <dgm:prSet/>
      <dgm:spPr/>
      <dgm:t>
        <a:bodyPr/>
        <a:lstStyle/>
        <a:p>
          <a:endParaRPr lang="ru-RU"/>
        </a:p>
      </dgm:t>
    </dgm:pt>
    <dgm:pt modelId="{9F539AAF-A53B-4BB1-A151-53834EB5D2F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8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освобождает от громоздких действий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позволяя сосредоточиться на сути предмета, рассмотреть большее количество примеров и решить больше заданий</a:t>
          </a:r>
        </a:p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1DC40479-4A2D-4EEE-A9C7-ECF2E7827D7A}" type="parTrans" cxnId="{075A27BD-AADF-4931-8D79-06D87CF41AA6}">
      <dgm:prSet/>
      <dgm:spPr/>
      <dgm:t>
        <a:bodyPr/>
        <a:lstStyle/>
        <a:p>
          <a:endParaRPr lang="ru-RU"/>
        </a:p>
      </dgm:t>
    </dgm:pt>
    <dgm:pt modelId="{66796974-6CC7-4510-AD7C-9E80644C9D6F}" type="sibTrans" cxnId="{075A27BD-AADF-4931-8D79-06D87CF41AA6}">
      <dgm:prSet/>
      <dgm:spPr/>
      <dgm:t>
        <a:bodyPr/>
        <a:lstStyle/>
        <a:p>
          <a:endParaRPr lang="ru-RU"/>
        </a:p>
      </dgm:t>
    </dgm:pt>
    <dgm:pt modelId="{331556EB-A766-465D-8930-2B21B32142F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1A78F39E-89E8-4749-B282-8FCEB935578D}" type="parTrans" cxnId="{D31059DF-CF7C-4472-B402-4B8C83D13237}">
      <dgm:prSet/>
      <dgm:spPr/>
      <dgm:t>
        <a:bodyPr/>
        <a:lstStyle/>
        <a:p>
          <a:endParaRPr lang="ru-RU"/>
        </a:p>
      </dgm:t>
    </dgm:pt>
    <dgm:pt modelId="{A5079B7A-0056-4418-95C1-4DC8847600BC}" type="sibTrans" cxnId="{D31059DF-CF7C-4472-B402-4B8C83D13237}">
      <dgm:prSet/>
      <dgm:spPr/>
      <dgm:t>
        <a:bodyPr/>
        <a:lstStyle/>
        <a:p>
          <a:endParaRPr lang="ru-RU"/>
        </a:p>
      </dgm:t>
    </dgm:pt>
    <dgm:pt modelId="{0710DF0C-1A3D-42BA-B1E7-1B3B3FC8FB5C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endParaRPr lang="ru-RU" sz="3600" dirty="0"/>
        </a:p>
      </dgm:t>
    </dgm:pt>
    <dgm:pt modelId="{34CDC0EB-3AD2-4A43-AF50-1C00556C09BD}" type="parTrans" cxnId="{EB072BEB-98E7-4D17-AD38-61BB99432AC9}">
      <dgm:prSet/>
      <dgm:spPr/>
      <dgm:t>
        <a:bodyPr/>
        <a:lstStyle/>
        <a:p>
          <a:endParaRPr lang="ru-RU"/>
        </a:p>
      </dgm:t>
    </dgm:pt>
    <dgm:pt modelId="{D2A6BA24-EE42-4AC1-9F16-1EFA7F9E7A78}" type="sibTrans" cxnId="{EB072BEB-98E7-4D17-AD38-61BB99432AC9}">
      <dgm:prSet/>
      <dgm:spPr/>
      <dgm:t>
        <a:bodyPr/>
        <a:lstStyle/>
        <a:p>
          <a:endParaRPr lang="ru-RU"/>
        </a:p>
      </dgm:t>
    </dgm:pt>
    <dgm:pt modelId="{CF45C92B-1713-466E-9318-711950E526D5}">
      <dgm:prSet/>
      <dgm:spPr>
        <a:solidFill>
          <a:schemeClr val="bg2"/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52ABFB00-A34E-44FF-9507-3B0642A5648F}" type="parTrans" cxnId="{D56CDDDA-19B8-4478-B719-342BE46CB571}">
      <dgm:prSet/>
      <dgm:spPr/>
      <dgm:t>
        <a:bodyPr/>
        <a:lstStyle/>
        <a:p>
          <a:endParaRPr lang="ru-RU"/>
        </a:p>
      </dgm:t>
    </dgm:pt>
    <dgm:pt modelId="{52F278CE-A510-4306-9DCE-03B5C070F528}" type="sibTrans" cxnId="{D56CDDDA-19B8-4478-B719-342BE46CB571}">
      <dgm:prSet/>
      <dgm:spPr/>
      <dgm:t>
        <a:bodyPr/>
        <a:lstStyle/>
        <a:p>
          <a:endParaRPr lang="ru-RU"/>
        </a:p>
      </dgm:t>
    </dgm:pt>
    <dgm:pt modelId="{1A170289-B841-430E-AAAF-44A0329B238D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предоставляет широчайшие возможности для самопроверки</a:t>
          </a:r>
          <a:r>
            <a:rPr kumimoji="0" lang="en-US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на всех этапах работы</a:t>
          </a:r>
          <a:endParaRPr lang="ru-RU" sz="1600" b="1" i="1" dirty="0">
            <a:solidFill>
              <a:srgbClr val="FF0000"/>
            </a:solidFill>
            <a:latin typeface="+mn-lt"/>
          </a:endParaRPr>
        </a:p>
      </dgm:t>
    </dgm:pt>
    <dgm:pt modelId="{ECAD39CB-F718-4804-A4FA-A35998D1ACE1}" type="parTrans" cxnId="{7DC111C8-596E-40DA-8229-894C80C71664}">
      <dgm:prSet/>
      <dgm:spPr/>
      <dgm:t>
        <a:bodyPr/>
        <a:lstStyle/>
        <a:p>
          <a:endParaRPr lang="ru-RU"/>
        </a:p>
      </dgm:t>
    </dgm:pt>
    <dgm:pt modelId="{D567D00F-C683-49F5-A418-3BDCF7B92ABB}" type="sibTrans" cxnId="{7DC111C8-596E-40DA-8229-894C80C71664}">
      <dgm:prSet/>
      <dgm:spPr/>
      <dgm:t>
        <a:bodyPr/>
        <a:lstStyle/>
        <a:p>
          <a:endParaRPr lang="ru-RU"/>
        </a:p>
      </dgm:t>
    </dgm:pt>
    <dgm:pt modelId="{7B762DC8-0433-43AC-98D4-68AD530B4857}">
      <dgm:prSet/>
      <dgm:spPr>
        <a:solidFill>
          <a:schemeClr val="bg1">
            <a:lumMod val="8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0F98AAF9-443E-46BF-A6D9-A9C73F386EEA}" type="parTrans" cxnId="{51B6755C-A87E-456D-BBEC-5022A4543B8E}">
      <dgm:prSet/>
      <dgm:spPr/>
      <dgm:t>
        <a:bodyPr/>
        <a:lstStyle/>
        <a:p>
          <a:endParaRPr lang="ru-RU"/>
        </a:p>
      </dgm:t>
    </dgm:pt>
    <dgm:pt modelId="{8DDE5DE3-34A9-4D61-AE10-E7D32A9EADE9}" type="sibTrans" cxnId="{51B6755C-A87E-456D-BBEC-5022A4543B8E}">
      <dgm:prSet/>
      <dgm:spPr/>
      <dgm:t>
        <a:bodyPr/>
        <a:lstStyle/>
        <a:p>
          <a:endParaRPr lang="ru-RU"/>
        </a:p>
      </dgm:t>
    </dgm:pt>
    <dgm:pt modelId="{F6CF03B3-DDB2-4EA0-962B-3EC51F4F9B42}">
      <dgm:prSet/>
      <dgm:spPr>
        <a:solidFill>
          <a:schemeClr val="bg1">
            <a:lumMod val="9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B437B60B-23AD-4C7B-B55F-736D7367D366}" type="parTrans" cxnId="{0D7BE0BC-D6BF-4165-8A34-45B078B586C2}">
      <dgm:prSet/>
      <dgm:spPr/>
      <dgm:t>
        <a:bodyPr/>
        <a:lstStyle/>
        <a:p>
          <a:endParaRPr lang="ru-RU"/>
        </a:p>
      </dgm:t>
    </dgm:pt>
    <dgm:pt modelId="{3BD02753-F16F-4F85-BCAA-1D48E8F05528}" type="sibTrans" cxnId="{0D7BE0BC-D6BF-4165-8A34-45B078B586C2}">
      <dgm:prSet/>
      <dgm:spPr/>
      <dgm:t>
        <a:bodyPr/>
        <a:lstStyle/>
        <a:p>
          <a:endParaRPr lang="ru-RU"/>
        </a:p>
      </dgm:t>
    </dgm:pt>
    <dgm:pt modelId="{D7FB3E70-C491-4D15-8BE9-F596A95BEF27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Times New Roman" pitchFamily="18" charset="0"/>
          </a:endParaRPr>
        </a:p>
        <a:p>
          <a:endParaRPr lang="ru-RU" dirty="0"/>
        </a:p>
      </dgm:t>
    </dgm:pt>
    <dgm:pt modelId="{42D4573E-24AA-4BB8-9D55-C76DF918FC34}" type="parTrans" cxnId="{7FFA6BF9-2EAB-42C5-8909-744AF6A288BC}">
      <dgm:prSet/>
      <dgm:spPr/>
      <dgm:t>
        <a:bodyPr/>
        <a:lstStyle/>
        <a:p>
          <a:endParaRPr lang="ru-RU"/>
        </a:p>
      </dgm:t>
    </dgm:pt>
    <dgm:pt modelId="{6325E4B5-B46D-444A-BCE4-3FBC36810839}" type="sibTrans" cxnId="{7FFA6BF9-2EAB-42C5-8909-744AF6A288BC}">
      <dgm:prSet/>
      <dgm:spPr/>
      <dgm:t>
        <a:bodyPr/>
        <a:lstStyle/>
        <a:p>
          <a:endParaRPr lang="ru-RU"/>
        </a:p>
      </dgm:t>
    </dgm:pt>
    <dgm:pt modelId="{4AD1AF5A-3F47-4A15-ABFF-19092C3007BD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облегчает понимание изучаемого материала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за счет иных, нежели в печатной учебной литературе, способов подачи материала: индуктивный подход, воздействие на слуховую,  эмоциональную, зрительную память   и т.п.;</a:t>
          </a:r>
          <a:endParaRPr lang="ru-RU" sz="1400" dirty="0">
            <a:latin typeface="+mn-lt"/>
          </a:endParaRPr>
        </a:p>
      </dgm:t>
    </dgm:pt>
    <dgm:pt modelId="{1CD612E4-B606-49E0-A743-C2A76B5D430D}" type="parTrans" cxnId="{0652C8C9-20F2-43F2-A15E-AEE793726E94}">
      <dgm:prSet/>
      <dgm:spPr/>
      <dgm:t>
        <a:bodyPr/>
        <a:lstStyle/>
        <a:p>
          <a:endParaRPr lang="ru-RU"/>
        </a:p>
      </dgm:t>
    </dgm:pt>
    <dgm:pt modelId="{D103E2E3-9666-4CC2-B4AB-6A0BBF834CC9}" type="sibTrans" cxnId="{0652C8C9-20F2-43F2-A15E-AEE793726E94}">
      <dgm:prSet/>
      <dgm:spPr/>
      <dgm:t>
        <a:bodyPr/>
        <a:lstStyle/>
        <a:p>
          <a:endParaRPr lang="ru-RU"/>
        </a:p>
      </dgm:t>
    </dgm:pt>
    <dgm:pt modelId="{1D4CC9D7-E1B3-4EDA-9162-1DFB524F7B25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AA9B5A-233A-4B13-85E3-DE00051AD605}" type="parTrans" cxnId="{1012F859-DEA2-420A-832B-9E9187B4886C}">
      <dgm:prSet/>
      <dgm:spPr/>
      <dgm:t>
        <a:bodyPr/>
        <a:lstStyle/>
        <a:p>
          <a:endParaRPr lang="ru-RU"/>
        </a:p>
      </dgm:t>
    </dgm:pt>
    <dgm:pt modelId="{9A45E722-8DA1-4A7A-AC17-34058F470076}" type="sibTrans" cxnId="{1012F859-DEA2-420A-832B-9E9187B4886C}">
      <dgm:prSet/>
      <dgm:spPr/>
      <dgm:t>
        <a:bodyPr/>
        <a:lstStyle/>
        <a:p>
          <a:endParaRPr lang="ru-RU"/>
        </a:p>
      </dgm:t>
    </dgm:pt>
    <dgm:pt modelId="{D7DE021C-94D3-4619-9C46-61F7279DBB54}">
      <dgm:prSet phldrT="[Текст]"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400" dirty="0"/>
        </a:p>
      </dgm:t>
    </dgm:pt>
    <dgm:pt modelId="{6425A291-B64A-4518-B621-782F7BB8AA37}" type="parTrans" cxnId="{7A260383-CAC5-4170-936D-B6410A1B97BA}">
      <dgm:prSet/>
      <dgm:spPr/>
      <dgm:t>
        <a:bodyPr/>
        <a:lstStyle/>
        <a:p>
          <a:endParaRPr lang="ru-RU"/>
        </a:p>
      </dgm:t>
    </dgm:pt>
    <dgm:pt modelId="{96A9EA2C-52F7-475C-8826-69268CA639D2}" type="sibTrans" cxnId="{7A260383-CAC5-4170-936D-B6410A1B97BA}">
      <dgm:prSet/>
      <dgm:spPr/>
      <dgm:t>
        <a:bodyPr/>
        <a:lstStyle/>
        <a:p>
          <a:endParaRPr lang="ru-RU"/>
        </a:p>
      </dgm:t>
    </dgm:pt>
    <dgm:pt modelId="{B98CDA62-3682-4BFD-940C-402C095F73DC}">
      <dgm:prSet/>
      <dgm:spPr>
        <a:noFill/>
        <a:ln>
          <a:solidFill>
            <a:schemeClr val="tx1"/>
          </a:solidFill>
        </a:ln>
      </dgm:spPr>
      <dgm:t>
        <a:bodyPr/>
        <a:lstStyle/>
        <a:p>
          <a:endParaRPr lang="ru-RU" dirty="0"/>
        </a:p>
      </dgm:t>
    </dgm:pt>
    <dgm:pt modelId="{4555053D-B876-4FC5-99C4-1DD65EE83253}" type="parTrans" cxnId="{5648FB51-D7ED-40B1-841E-BB83F5E59957}">
      <dgm:prSet/>
      <dgm:spPr/>
      <dgm:t>
        <a:bodyPr/>
        <a:lstStyle/>
        <a:p>
          <a:endParaRPr lang="ru-RU"/>
        </a:p>
      </dgm:t>
    </dgm:pt>
    <dgm:pt modelId="{FDB4C9EE-452F-4C8E-84AB-85F8AAC94D04}" type="sibTrans" cxnId="{5648FB51-D7ED-40B1-841E-BB83F5E59957}">
      <dgm:prSet/>
      <dgm:spPr/>
      <dgm:t>
        <a:bodyPr/>
        <a:lstStyle/>
        <a:p>
          <a:endParaRPr lang="ru-RU"/>
        </a:p>
      </dgm:t>
    </dgm:pt>
    <dgm:pt modelId="{2E59B3F0-D422-4F1F-8557-3C4233860536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ru-RU" sz="1600" b="1" i="1" dirty="0" smtClean="0">
              <a:solidFill>
                <a:srgbClr val="FF0000"/>
              </a:solidFill>
              <a:latin typeface="+mn-lt"/>
              <a:cs typeface="Times New Roman" pitchFamily="18" charset="0"/>
            </a:rPr>
            <a:t>снабжена системой тестирования и оценки знаний</a:t>
          </a:r>
          <a:endParaRPr lang="ru-RU" sz="1600" b="1" i="1" dirty="0">
            <a:solidFill>
              <a:srgbClr val="FF0000"/>
            </a:solidFill>
            <a:latin typeface="+mn-lt"/>
            <a:cs typeface="Times New Roman" pitchFamily="18" charset="0"/>
          </a:endParaRPr>
        </a:p>
      </dgm:t>
    </dgm:pt>
    <dgm:pt modelId="{01862CCC-F83C-465B-9A61-3B93CEE1B46A}" type="parTrans" cxnId="{7754FBCB-ADF4-4AB8-8512-331AA008E19B}">
      <dgm:prSet/>
      <dgm:spPr/>
      <dgm:t>
        <a:bodyPr/>
        <a:lstStyle/>
        <a:p>
          <a:endParaRPr lang="ru-RU"/>
        </a:p>
      </dgm:t>
    </dgm:pt>
    <dgm:pt modelId="{0F2DA06C-AF31-4D92-B36C-F2CFEBB8E12C}" type="sibTrans" cxnId="{7754FBCB-ADF4-4AB8-8512-331AA008E19B}">
      <dgm:prSet/>
      <dgm:spPr/>
      <dgm:t>
        <a:bodyPr/>
        <a:lstStyle/>
        <a:p>
          <a:endParaRPr lang="ru-RU"/>
        </a:p>
      </dgm:t>
    </dgm:pt>
    <dgm:pt modelId="{DFCF31F0-2D56-49F0-9A9E-7F1CB790141F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дает возможность красиво и аккуратно оформить работу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и сдать ее преподавателю в виде файла или распечатки;</a:t>
          </a:r>
          <a:endParaRPr kumimoji="0" lang="ru-RU" sz="1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  <a:cs typeface="Times New Roman" pitchFamily="18" charset="0"/>
          </a:endParaRPr>
        </a:p>
        <a:p>
          <a:endParaRPr lang="ru-RU" dirty="0"/>
        </a:p>
      </dgm:t>
    </dgm:pt>
    <dgm:pt modelId="{E4E45F03-779D-44B5-A6FE-E2C58C23D972}" type="sibTrans" cxnId="{FA4147AD-B083-489B-BFC4-152DFEBC48CF}">
      <dgm:prSet/>
      <dgm:spPr/>
      <dgm:t>
        <a:bodyPr/>
        <a:lstStyle/>
        <a:p>
          <a:endParaRPr lang="ru-RU"/>
        </a:p>
      </dgm:t>
    </dgm:pt>
    <dgm:pt modelId="{5CFA99ED-DD01-4B5F-BB09-2BA12F4E79EE}" type="parTrans" cxnId="{FA4147AD-B083-489B-BFC4-152DFEBC48CF}">
      <dgm:prSet/>
      <dgm:spPr/>
      <dgm:t>
        <a:bodyPr/>
        <a:lstStyle/>
        <a:p>
          <a:endParaRPr lang="ru-RU"/>
        </a:p>
      </dgm:t>
    </dgm:pt>
    <dgm:pt modelId="{C437CD60-41D9-44A4-B953-414EBE48C64A}">
      <dgm:prSet custT="1"/>
      <dgm:spPr>
        <a:ln>
          <a:solidFill>
            <a:schemeClr val="tx1"/>
          </a:solidFill>
        </a:ln>
      </dgm:spPr>
      <dgm:t>
        <a:bodyPr/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выполняет роль бесконечно терпеливого наставника</a:t>
          </a:r>
          <a:r>
            <a: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, </a:t>
          </a:r>
          <a:r>
            <a: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Times New Roman" pitchFamily="18" charset="0"/>
            </a:rPr>
            <a:t>предоставляя практически неограниченное количество разъяснений, повторений, подсказок и проч.</a:t>
          </a:r>
        </a:p>
        <a:p>
          <a:endParaRPr lang="ru-RU" dirty="0"/>
        </a:p>
      </dgm:t>
    </dgm:pt>
    <dgm:pt modelId="{1E470B1A-5B6C-4FAC-9F79-F343B8F789B2}" type="parTrans" cxnId="{7254646F-06CF-4A4F-BBDD-C0F999F84832}">
      <dgm:prSet/>
      <dgm:spPr/>
    </dgm:pt>
    <dgm:pt modelId="{83C3A30B-3767-4964-8347-AEC957DFD71D}" type="sibTrans" cxnId="{7254646F-06CF-4A4F-BBDD-C0F999F84832}">
      <dgm:prSet/>
      <dgm:spPr/>
    </dgm:pt>
    <dgm:pt modelId="{BC8D691E-7873-4719-8DFC-3CBC15CBBC99}">
      <dgm:prSet phldrT="[Текст]" phldr="1" custT="1"/>
      <dgm:spPr>
        <a:ln>
          <a:solidFill>
            <a:schemeClr val="tx1"/>
          </a:solidFill>
        </a:ln>
      </dgm:spPr>
      <dgm:t>
        <a:bodyPr/>
        <a:lstStyle/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9CFEAAC-2608-4D36-94EA-CEDD989FE1CC}" type="sibTrans" cxnId="{7E7F28EB-A727-471A-A3E2-4E6B46AD4D93}">
      <dgm:prSet/>
      <dgm:spPr/>
      <dgm:t>
        <a:bodyPr/>
        <a:lstStyle/>
        <a:p>
          <a:endParaRPr lang="ru-RU"/>
        </a:p>
      </dgm:t>
    </dgm:pt>
    <dgm:pt modelId="{5A36A2C1-D478-4580-BE09-C2873C85C93C}" type="parTrans" cxnId="{7E7F28EB-A727-471A-A3E2-4E6B46AD4D93}">
      <dgm:prSet/>
      <dgm:spPr/>
      <dgm:t>
        <a:bodyPr/>
        <a:lstStyle/>
        <a:p>
          <a:endParaRPr lang="ru-RU"/>
        </a:p>
      </dgm:t>
    </dgm:pt>
    <dgm:pt modelId="{E49B8807-1EF9-4249-925B-FD5DE6C4340B}" type="pres">
      <dgm:prSet presAssocID="{77A3B6F2-B7E6-42ED-ABD7-B73CDE1C8EE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EE57C-69D8-4DF9-9573-471736B07ED2}" type="pres">
      <dgm:prSet presAssocID="{AE433946-6C78-4BB7-AC48-FF5C7F66838D}" presName="composite" presStyleCnt="0"/>
      <dgm:spPr/>
    </dgm:pt>
    <dgm:pt modelId="{A4F745A7-BF28-46FE-B626-57C0D3D253FE}" type="pres">
      <dgm:prSet presAssocID="{AE433946-6C78-4BB7-AC48-FF5C7F66838D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94890F-4646-43C8-84F8-4DE21D700213}" type="pres">
      <dgm:prSet presAssocID="{AE433946-6C78-4BB7-AC48-FF5C7F66838D}" presName="descendantText" presStyleLbl="alignAcc1" presStyleIdx="0" presStyleCnt="7" custScaleY="123192" custLinFactNeighborX="-372" custLinFactNeighborY="-46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CA36-95A1-4175-9D33-32676F1DD746}" type="pres">
      <dgm:prSet presAssocID="{E0CD2A78-19E4-4B2A-93E9-F04F532088CD}" presName="sp" presStyleCnt="0"/>
      <dgm:spPr/>
    </dgm:pt>
    <dgm:pt modelId="{D25DE10B-FCEC-4208-938A-DDA833BFE402}" type="pres">
      <dgm:prSet presAssocID="{4A5AEA9E-2FCF-42B9-B268-424C31B39EF5}" presName="composite" presStyleCnt="0"/>
      <dgm:spPr/>
    </dgm:pt>
    <dgm:pt modelId="{551CA619-D21A-426E-B3D3-57A653F9148C}" type="pres">
      <dgm:prSet presAssocID="{4A5AEA9E-2FCF-42B9-B268-424C31B39E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F7BA3-7914-481A-A061-A1170BEC1406}" type="pres">
      <dgm:prSet presAssocID="{4A5AEA9E-2FCF-42B9-B268-424C31B39EF5}" presName="descendantText" presStyleLbl="alignAcc1" presStyleIdx="1" presStyleCnt="7" custScaleY="10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5DD48-1F24-441F-9233-E01423CBCCAF}" type="pres">
      <dgm:prSet presAssocID="{970720A5-2CE0-4816-B722-F9EBC4ED7E13}" presName="sp" presStyleCnt="0"/>
      <dgm:spPr/>
    </dgm:pt>
    <dgm:pt modelId="{8C5F5938-E510-4C21-81D3-E777F925AFD7}" type="pres">
      <dgm:prSet presAssocID="{4D58496A-7F22-4CC0-B217-0CB0BFC02C02}" presName="composite" presStyleCnt="0"/>
      <dgm:spPr/>
    </dgm:pt>
    <dgm:pt modelId="{6D2BC7D0-7225-4A90-B348-0CC7A9CBA976}" type="pres">
      <dgm:prSet presAssocID="{4D58496A-7F22-4CC0-B217-0CB0BFC02C02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297FB-797D-4E75-AFFA-54AAA93E6B4F}" type="pres">
      <dgm:prSet presAssocID="{4D58496A-7F22-4CC0-B217-0CB0BFC02C02}" presName="descendantText" presStyleLbl="alignAcc1" presStyleIdx="2" presStyleCnt="7" custScaleY="120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7C3D60-02E0-4E65-84F1-14938E855B92}" type="pres">
      <dgm:prSet presAssocID="{03FE5C2C-913A-4BCF-853B-7FCF549D6778}" presName="sp" presStyleCnt="0"/>
      <dgm:spPr/>
    </dgm:pt>
    <dgm:pt modelId="{0D45DB75-DF53-4076-8A92-4D1BFABAAC59}" type="pres">
      <dgm:prSet presAssocID="{CF45C92B-1713-466E-9318-711950E526D5}" presName="composite" presStyleCnt="0"/>
      <dgm:spPr/>
    </dgm:pt>
    <dgm:pt modelId="{586C33AA-98AA-489F-81F4-2A8231C1E0E9}" type="pres">
      <dgm:prSet presAssocID="{CF45C92B-1713-466E-9318-711950E526D5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6E0EB2-814B-4563-AA1F-1AF59854E63A}" type="pres">
      <dgm:prSet presAssocID="{CF45C92B-1713-466E-9318-711950E526D5}" presName="descendantText" presStyleLbl="alignAcc1" presStyleIdx="3" presStyleCnt="7" custScaleY="94948" custLinFactNeighborX="-118" custLinFactNeighborY="71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BACEF-3FFA-486C-9DE0-2E250BF32AA9}" type="pres">
      <dgm:prSet presAssocID="{52F278CE-A510-4306-9DCE-03B5C070F528}" presName="sp" presStyleCnt="0"/>
      <dgm:spPr/>
    </dgm:pt>
    <dgm:pt modelId="{D027A954-3161-4A0F-82AB-631BB96B5941}" type="pres">
      <dgm:prSet presAssocID="{7B762DC8-0433-43AC-98D4-68AD530B4857}" presName="composite" presStyleCnt="0"/>
      <dgm:spPr/>
    </dgm:pt>
    <dgm:pt modelId="{9234D58C-E90C-4A79-8B04-F86CB7B8DB66}" type="pres">
      <dgm:prSet presAssocID="{7B762DC8-0433-43AC-98D4-68AD530B4857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49C1B-D9E3-4C8C-8DFC-3F89EF2D5C27}" type="pres">
      <dgm:prSet presAssocID="{7B762DC8-0433-43AC-98D4-68AD530B4857}" presName="descendantText" presStyleLbl="alignAcc1" presStyleIdx="4" presStyleCnt="7" custScaleX="100841" custScaleY="110228" custLinFactY="53720" custLinFactNeighborX="302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4915-DE10-4D19-8ACF-42A17923D10C}" type="pres">
      <dgm:prSet presAssocID="{8DDE5DE3-34A9-4D61-AE10-E7D32A9EADE9}" presName="sp" presStyleCnt="0"/>
      <dgm:spPr/>
    </dgm:pt>
    <dgm:pt modelId="{078BA23F-E035-4B50-9716-0B0D042AB85C}" type="pres">
      <dgm:prSet presAssocID="{F6CF03B3-DDB2-4EA0-962B-3EC51F4F9B42}" presName="composite" presStyleCnt="0"/>
      <dgm:spPr/>
    </dgm:pt>
    <dgm:pt modelId="{3562004F-97AA-42B2-A85E-9FFC0E002C1C}" type="pres">
      <dgm:prSet presAssocID="{F6CF03B3-DDB2-4EA0-962B-3EC51F4F9B42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C15C0-8F6A-4808-8A44-9403D9BF7CC9}" type="pres">
      <dgm:prSet presAssocID="{F6CF03B3-DDB2-4EA0-962B-3EC51F4F9B42}" presName="descendantText" presStyleLbl="alignAcc1" presStyleIdx="5" presStyleCnt="7" custScaleX="98795" custScaleY="130995" custLinFactY="-50579" custLinFactNeighborX="-60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9143B5-06B7-47D7-A867-044692F5CFB6}" type="pres">
      <dgm:prSet presAssocID="{3BD02753-F16F-4F85-BCAA-1D48E8F05528}" presName="sp" presStyleCnt="0"/>
      <dgm:spPr/>
    </dgm:pt>
    <dgm:pt modelId="{139B442A-5299-4C79-BC88-19B5F68B1C52}" type="pres">
      <dgm:prSet presAssocID="{B98CDA62-3682-4BFD-940C-402C095F73DC}" presName="composite" presStyleCnt="0"/>
      <dgm:spPr/>
    </dgm:pt>
    <dgm:pt modelId="{D1927EDD-4DE8-481E-9AAC-BFC3ED96BB7E}" type="pres">
      <dgm:prSet presAssocID="{B98CDA62-3682-4BFD-940C-402C095F73D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467BEC-827A-41DB-8830-CC7AB940135F}" type="pres">
      <dgm:prSet presAssocID="{B98CDA62-3682-4BFD-940C-402C095F73DC}" presName="descendantText" presStyleLbl="alignAcc1" presStyleIdx="6" presStyleCnt="7" custLinFactNeighborX="-118" custLinFactNeighborY="9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BE0BC-D6BF-4165-8A34-45B078B586C2}" srcId="{77A3B6F2-B7E6-42ED-ABD7-B73CDE1C8EEC}" destId="{F6CF03B3-DDB2-4EA0-962B-3EC51F4F9B42}" srcOrd="5" destOrd="0" parTransId="{B437B60B-23AD-4C7B-B55F-736D7367D366}" sibTransId="{3BD02753-F16F-4F85-BCAA-1D48E8F05528}"/>
    <dgm:cxn modelId="{424BDF6C-2105-43AB-9884-B998712EC46D}" type="presOf" srcId="{4D58496A-7F22-4CC0-B217-0CB0BFC02C02}" destId="{6D2BC7D0-7225-4A90-B348-0CC7A9CBA976}" srcOrd="0" destOrd="0" presId="urn:microsoft.com/office/officeart/2005/8/layout/chevron2"/>
    <dgm:cxn modelId="{F7203454-8077-4C68-90DC-7D842558439C}" type="presOf" srcId="{DFCF31F0-2D56-49F0-9A9E-7F1CB790141F}" destId="{B0049C1B-D9E3-4C8C-8DFC-3F89EF2D5C27}" srcOrd="0" destOrd="0" presId="urn:microsoft.com/office/officeart/2005/8/layout/chevron2"/>
    <dgm:cxn modelId="{7254646F-06CF-4A4F-BBDD-C0F999F84832}" srcId="{F6CF03B3-DDB2-4EA0-962B-3EC51F4F9B42}" destId="{C437CD60-41D9-44A4-B953-414EBE48C64A}" srcOrd="0" destOrd="0" parTransId="{1E470B1A-5B6C-4FAC-9F79-F343B8F789B2}" sibTransId="{83C3A30B-3767-4964-8347-AEC957DFD71D}"/>
    <dgm:cxn modelId="{070C02A0-2B56-48E0-8EA7-BEAB55742BC8}" srcId="{4A5AEA9E-2FCF-42B9-B268-424C31B39EF5}" destId="{1E90B453-7596-4B7D-BECD-310D93F8DD80}" srcOrd="1" destOrd="0" parTransId="{FAFDC6A1-F16F-48F6-953A-36B48AB1BCC1}" sibTransId="{8D3936A1-9786-4ABF-A6E6-ABFF4FC03158}"/>
    <dgm:cxn modelId="{4A05C4B1-AF5A-4EB0-9FC1-342E5802CF68}" type="presOf" srcId="{1E90B453-7596-4B7D-BECD-310D93F8DD80}" destId="{C5FF7BA3-7914-481A-A061-A1170BEC1406}" srcOrd="0" destOrd="1" presId="urn:microsoft.com/office/officeart/2005/8/layout/chevron2"/>
    <dgm:cxn modelId="{5648FB51-D7ED-40B1-841E-BB83F5E59957}" srcId="{77A3B6F2-B7E6-42ED-ABD7-B73CDE1C8EEC}" destId="{B98CDA62-3682-4BFD-940C-402C095F73DC}" srcOrd="6" destOrd="0" parTransId="{4555053D-B876-4FC5-99C4-1DD65EE83253}" sibTransId="{FDB4C9EE-452F-4C8E-84AB-85F8AAC94D04}"/>
    <dgm:cxn modelId="{1E0F004A-4CA2-404A-A527-C399C9F09D7F}" type="presOf" srcId="{1A170289-B841-430E-AAAF-44A0329B238D}" destId="{0E6E0EB2-814B-4563-AA1F-1AF59854E63A}" srcOrd="0" destOrd="0" presId="urn:microsoft.com/office/officeart/2005/8/layout/chevron2"/>
    <dgm:cxn modelId="{1012F859-DEA2-420A-832B-9E9187B4886C}" srcId="{4D58496A-7F22-4CC0-B217-0CB0BFC02C02}" destId="{1D4CC9D7-E1B3-4EDA-9162-1DFB524F7B25}" srcOrd="0" destOrd="0" parTransId="{6EAA9B5A-233A-4B13-85E3-DE00051AD605}" sibTransId="{9A45E722-8DA1-4A7A-AC17-34058F470076}"/>
    <dgm:cxn modelId="{4ACF5411-B6A2-4D07-B3AC-59D463DDCD58}" srcId="{4A5AEA9E-2FCF-42B9-B268-424C31B39EF5}" destId="{E7677318-0AF1-4535-905F-A87E3970E5C7}" srcOrd="2" destOrd="0" parTransId="{3DAC4AF6-6342-4887-AF32-7C3F8F5617DC}" sibTransId="{F5B89767-C554-480C-A97D-E85D28643647}"/>
    <dgm:cxn modelId="{D889FC45-039A-436C-AC01-52E8EBD0E605}" type="presOf" srcId="{AE433946-6C78-4BB7-AC48-FF5C7F66838D}" destId="{A4F745A7-BF28-46FE-B626-57C0D3D253FE}" srcOrd="0" destOrd="0" presId="urn:microsoft.com/office/officeart/2005/8/layout/chevron2"/>
    <dgm:cxn modelId="{3A86E37F-F936-4FD8-95C8-7E4E1C9ACD6D}" type="presOf" srcId="{7B762DC8-0433-43AC-98D4-68AD530B4857}" destId="{9234D58C-E90C-4A79-8B04-F86CB7B8DB66}" srcOrd="0" destOrd="0" presId="urn:microsoft.com/office/officeart/2005/8/layout/chevron2"/>
    <dgm:cxn modelId="{61CFF75A-F358-4432-8FC8-D968D9123DB4}" type="presOf" srcId="{CF45C92B-1713-466E-9318-711950E526D5}" destId="{586C33AA-98AA-489F-81F4-2A8231C1E0E9}" srcOrd="0" destOrd="0" presId="urn:microsoft.com/office/officeart/2005/8/layout/chevron2"/>
    <dgm:cxn modelId="{0652C8C9-20F2-43F2-A15E-AEE793726E94}" srcId="{AE433946-6C78-4BB7-AC48-FF5C7F66838D}" destId="{4AD1AF5A-3F47-4A15-ABFF-19092C3007BD}" srcOrd="2" destOrd="0" parTransId="{1CD612E4-B606-49E0-A743-C2A76B5D430D}" sibTransId="{D103E2E3-9666-4CC2-B4AB-6A0BBF834CC9}"/>
    <dgm:cxn modelId="{FABD6CA0-933C-4DB8-B7CD-17FEE5A2D024}" type="presOf" srcId="{1D4CC9D7-E1B3-4EDA-9162-1DFB524F7B25}" destId="{E67297FB-797D-4E75-AFFA-54AAA93E6B4F}" srcOrd="0" destOrd="0" presId="urn:microsoft.com/office/officeart/2005/8/layout/chevron2"/>
    <dgm:cxn modelId="{7A260383-CAC5-4170-936D-B6410A1B97BA}" srcId="{AE433946-6C78-4BB7-AC48-FF5C7F66838D}" destId="{D7DE021C-94D3-4619-9C46-61F7279DBB54}" srcOrd="1" destOrd="0" parTransId="{6425A291-B64A-4518-B621-782F7BB8AA37}" sibTransId="{96A9EA2C-52F7-475C-8826-69268CA639D2}"/>
    <dgm:cxn modelId="{7DC111C8-596E-40DA-8229-894C80C71664}" srcId="{CF45C92B-1713-466E-9318-711950E526D5}" destId="{1A170289-B841-430E-AAAF-44A0329B238D}" srcOrd="0" destOrd="0" parTransId="{ECAD39CB-F718-4804-A4FA-A35998D1ACE1}" sibTransId="{D567D00F-C683-49F5-A418-3BDCF7B92ABB}"/>
    <dgm:cxn modelId="{847975DF-98F0-4002-9D33-00F96EEF6C13}" type="presOf" srcId="{F6CF03B3-DDB2-4EA0-962B-3EC51F4F9B42}" destId="{3562004F-97AA-42B2-A85E-9FFC0E002C1C}" srcOrd="0" destOrd="0" presId="urn:microsoft.com/office/officeart/2005/8/layout/chevron2"/>
    <dgm:cxn modelId="{F2455DD7-1BD0-4A92-A1E6-3830ADDDB45B}" srcId="{77A3B6F2-B7E6-42ED-ABD7-B73CDE1C8EEC}" destId="{AE433946-6C78-4BB7-AC48-FF5C7F66838D}" srcOrd="0" destOrd="0" parTransId="{565627A7-FD7A-433E-9C08-89BF275ACBEB}" sibTransId="{E0CD2A78-19E4-4B2A-93E9-F04F532088CD}"/>
    <dgm:cxn modelId="{588A217C-A159-41FE-AC7C-57FA77E1CFAB}" type="presOf" srcId="{66171840-1CBE-4651-A581-07CA66384EB6}" destId="{C894890F-4646-43C8-84F8-4DE21D700213}" srcOrd="0" destOrd="4" presId="urn:microsoft.com/office/officeart/2005/8/layout/chevron2"/>
    <dgm:cxn modelId="{7411EB97-DA9E-40AA-9EEB-13BE6A8B0D9E}" srcId="{77A3B6F2-B7E6-42ED-ABD7-B73CDE1C8EEC}" destId="{4A5AEA9E-2FCF-42B9-B268-424C31B39EF5}" srcOrd="1" destOrd="0" parTransId="{1FE6A795-4652-49EE-A562-139EF91EF312}" sibTransId="{970720A5-2CE0-4816-B722-F9EBC4ED7E13}"/>
    <dgm:cxn modelId="{D7586878-3CB5-4CB6-87FC-ED24654D2948}" type="presOf" srcId="{2E59B3F0-D422-4F1F-8557-3C4233860536}" destId="{01467BEC-827A-41DB-8830-CC7AB940135F}" srcOrd="0" destOrd="0" presId="urn:microsoft.com/office/officeart/2005/8/layout/chevron2"/>
    <dgm:cxn modelId="{7F51DEC9-3B56-4FF8-86E4-9273A8398B14}" type="presOf" srcId="{0710DF0C-1A3D-42BA-B1E7-1B3B3FC8FB5C}" destId="{C5FF7BA3-7914-481A-A061-A1170BEC1406}" srcOrd="0" destOrd="0" presId="urn:microsoft.com/office/officeart/2005/8/layout/chevron2"/>
    <dgm:cxn modelId="{B9CC6B22-D624-459E-A6BD-FE42F469AB9F}" type="presOf" srcId="{77A3B6F2-B7E6-42ED-ABD7-B73CDE1C8EEC}" destId="{E49B8807-1EF9-4249-925B-FD5DE6C4340B}" srcOrd="0" destOrd="0" presId="urn:microsoft.com/office/officeart/2005/8/layout/chevron2"/>
    <dgm:cxn modelId="{DA05628F-D69C-4D97-A7A5-A154BEB22C43}" type="presOf" srcId="{D7FB3E70-C491-4D15-8BE9-F596A95BEF27}" destId="{C894890F-4646-43C8-84F8-4DE21D700213}" srcOrd="0" destOrd="3" presId="urn:microsoft.com/office/officeart/2005/8/layout/chevron2"/>
    <dgm:cxn modelId="{7E7F28EB-A727-471A-A3E2-4E6B46AD4D93}" srcId="{4D58496A-7F22-4CC0-B217-0CB0BFC02C02}" destId="{BC8D691E-7873-4719-8DFC-3CBC15CBBC99}" srcOrd="2" destOrd="0" parTransId="{5A36A2C1-D478-4580-BE09-C2873C85C93C}" sibTransId="{F9CFEAAC-2608-4D36-94EA-CEDD989FE1CC}"/>
    <dgm:cxn modelId="{51B6755C-A87E-456D-BBEC-5022A4543B8E}" srcId="{77A3B6F2-B7E6-42ED-ABD7-B73CDE1C8EEC}" destId="{7B762DC8-0433-43AC-98D4-68AD530B4857}" srcOrd="4" destOrd="0" parTransId="{0F98AAF9-443E-46BF-A6D9-A9C73F386EEA}" sibTransId="{8DDE5DE3-34A9-4D61-AE10-E7D32A9EADE9}"/>
    <dgm:cxn modelId="{00895D60-1AF3-4A43-BC48-F1861C9F8062}" type="presOf" srcId="{B98CDA62-3682-4BFD-940C-402C095F73DC}" destId="{D1927EDD-4DE8-481E-9AAC-BFC3ED96BB7E}" srcOrd="0" destOrd="0" presId="urn:microsoft.com/office/officeart/2005/8/layout/chevron2"/>
    <dgm:cxn modelId="{1B675BE2-F211-4EC9-B3B1-7AD5B00A5155}" type="presOf" srcId="{E7677318-0AF1-4535-905F-A87E3970E5C7}" destId="{C5FF7BA3-7914-481A-A061-A1170BEC1406}" srcOrd="0" destOrd="2" presId="urn:microsoft.com/office/officeart/2005/8/layout/chevron2"/>
    <dgm:cxn modelId="{1907E866-D0FB-4840-912E-41CB343A96BF}" srcId="{77A3B6F2-B7E6-42ED-ABD7-B73CDE1C8EEC}" destId="{4D58496A-7F22-4CC0-B217-0CB0BFC02C02}" srcOrd="2" destOrd="0" parTransId="{90C0A3E7-2DCC-48E7-B734-3011A1CFF8B2}" sibTransId="{03FE5C2C-913A-4BCF-853B-7FCF549D6778}"/>
    <dgm:cxn modelId="{5BD801C6-DB94-42F8-913E-EB9D5D45A3AB}" type="presOf" srcId="{BC8D691E-7873-4719-8DFC-3CBC15CBBC99}" destId="{E67297FB-797D-4E75-AFFA-54AAA93E6B4F}" srcOrd="0" destOrd="2" presId="urn:microsoft.com/office/officeart/2005/8/layout/chevron2"/>
    <dgm:cxn modelId="{EB072BEB-98E7-4D17-AD38-61BB99432AC9}" srcId="{4A5AEA9E-2FCF-42B9-B268-424C31B39EF5}" destId="{0710DF0C-1A3D-42BA-B1E7-1B3B3FC8FB5C}" srcOrd="0" destOrd="0" parTransId="{34CDC0EB-3AD2-4A43-AF50-1C00556C09BD}" sibTransId="{D2A6BA24-EE42-4AC1-9F16-1EFA7F9E7A78}"/>
    <dgm:cxn modelId="{644724B5-ACD9-4EC7-9D72-11362D1474C7}" srcId="{AE433946-6C78-4BB7-AC48-FF5C7F66838D}" destId="{66171840-1CBE-4651-A581-07CA66384EB6}" srcOrd="4" destOrd="0" parTransId="{FA92A27F-5A49-43F3-AA33-98AACDF5C100}" sibTransId="{E9E2D333-B739-4731-84B7-FC35211FFC50}"/>
    <dgm:cxn modelId="{D56CDDDA-19B8-4478-B719-342BE46CB571}" srcId="{77A3B6F2-B7E6-42ED-ABD7-B73CDE1C8EEC}" destId="{CF45C92B-1713-466E-9318-711950E526D5}" srcOrd="3" destOrd="0" parTransId="{52ABFB00-A34E-44FF-9507-3B0642A5648F}" sibTransId="{52F278CE-A510-4306-9DCE-03B5C070F528}"/>
    <dgm:cxn modelId="{7754FBCB-ADF4-4AB8-8512-331AA008E19B}" srcId="{B98CDA62-3682-4BFD-940C-402C095F73DC}" destId="{2E59B3F0-D422-4F1F-8557-3C4233860536}" srcOrd="0" destOrd="0" parTransId="{01862CCC-F83C-465B-9A61-3B93CEE1B46A}" sibTransId="{0F2DA06C-AF31-4D92-B36C-F2CFEBB8E12C}"/>
    <dgm:cxn modelId="{7E045C81-C8FB-42E5-96A2-924BC774F3FC}" type="presOf" srcId="{4A5AEA9E-2FCF-42B9-B268-424C31B39EF5}" destId="{551CA619-D21A-426E-B3D3-57A653F9148C}" srcOrd="0" destOrd="0" presId="urn:microsoft.com/office/officeart/2005/8/layout/chevron2"/>
    <dgm:cxn modelId="{07A68B9B-6953-4B6F-9FC4-C932941DEA75}" type="presOf" srcId="{4AD1AF5A-3F47-4A15-ABFF-19092C3007BD}" destId="{C894890F-4646-43C8-84F8-4DE21D700213}" srcOrd="0" destOrd="2" presId="urn:microsoft.com/office/officeart/2005/8/layout/chevron2"/>
    <dgm:cxn modelId="{89FC5779-E7CA-4C2D-9E4F-0C8F7213276F}" type="presOf" srcId="{D7DE021C-94D3-4619-9C46-61F7279DBB54}" destId="{C894890F-4646-43C8-84F8-4DE21D700213}" srcOrd="0" destOrd="1" presId="urn:microsoft.com/office/officeart/2005/8/layout/chevron2"/>
    <dgm:cxn modelId="{AA0762BA-973A-4B59-8AE8-A17AAE508FE3}" type="presOf" srcId="{331556EB-A766-465D-8930-2B21B32142FC}" destId="{C894890F-4646-43C8-84F8-4DE21D700213}" srcOrd="0" destOrd="0" presId="urn:microsoft.com/office/officeart/2005/8/layout/chevron2"/>
    <dgm:cxn modelId="{7FFA6BF9-2EAB-42C5-8909-744AF6A288BC}" srcId="{AE433946-6C78-4BB7-AC48-FF5C7F66838D}" destId="{D7FB3E70-C491-4D15-8BE9-F596A95BEF27}" srcOrd="3" destOrd="0" parTransId="{42D4573E-24AA-4BB8-9D55-C76DF918FC34}" sibTransId="{6325E4B5-B46D-444A-BCE4-3FBC36810839}"/>
    <dgm:cxn modelId="{075A27BD-AADF-4931-8D79-06D87CF41AA6}" srcId="{4D58496A-7F22-4CC0-B217-0CB0BFC02C02}" destId="{9F539AAF-A53B-4BB1-A151-53834EB5D2F4}" srcOrd="1" destOrd="0" parTransId="{1DC40479-4A2D-4EEE-A9C7-ECF2E7827D7A}" sibTransId="{66796974-6CC7-4510-AD7C-9E80644C9D6F}"/>
    <dgm:cxn modelId="{EC4C505D-2EC5-4A24-BD6D-9C3AE10E677D}" type="presOf" srcId="{9F539AAF-A53B-4BB1-A151-53834EB5D2F4}" destId="{E67297FB-797D-4E75-AFFA-54AAA93E6B4F}" srcOrd="0" destOrd="1" presId="urn:microsoft.com/office/officeart/2005/8/layout/chevron2"/>
    <dgm:cxn modelId="{D31059DF-CF7C-4472-B402-4B8C83D13237}" srcId="{AE433946-6C78-4BB7-AC48-FF5C7F66838D}" destId="{331556EB-A766-465D-8930-2B21B32142FC}" srcOrd="0" destOrd="0" parTransId="{1A78F39E-89E8-4749-B282-8FCEB935578D}" sibTransId="{A5079B7A-0056-4418-95C1-4DC8847600BC}"/>
    <dgm:cxn modelId="{9B4D87A8-B618-4ECD-98F3-A1E7FAA1D33A}" type="presOf" srcId="{C437CD60-41D9-44A4-B953-414EBE48C64A}" destId="{CD5C15C0-8F6A-4808-8A44-9403D9BF7CC9}" srcOrd="0" destOrd="0" presId="urn:microsoft.com/office/officeart/2005/8/layout/chevron2"/>
    <dgm:cxn modelId="{FA4147AD-B083-489B-BFC4-152DFEBC48CF}" srcId="{7B762DC8-0433-43AC-98D4-68AD530B4857}" destId="{DFCF31F0-2D56-49F0-9A9E-7F1CB790141F}" srcOrd="0" destOrd="0" parTransId="{5CFA99ED-DD01-4B5F-BB09-2BA12F4E79EE}" sibTransId="{E4E45F03-779D-44B5-A6FE-E2C58C23D972}"/>
    <dgm:cxn modelId="{26DC1527-32A2-4A4B-AD45-55F9A511B1B7}" type="presParOf" srcId="{E49B8807-1EF9-4249-925B-FD5DE6C4340B}" destId="{B0EEE57C-69D8-4DF9-9573-471736B07ED2}" srcOrd="0" destOrd="0" presId="urn:microsoft.com/office/officeart/2005/8/layout/chevron2"/>
    <dgm:cxn modelId="{E4425303-6552-4371-9FD6-80060A535683}" type="presParOf" srcId="{B0EEE57C-69D8-4DF9-9573-471736B07ED2}" destId="{A4F745A7-BF28-46FE-B626-57C0D3D253FE}" srcOrd="0" destOrd="0" presId="urn:microsoft.com/office/officeart/2005/8/layout/chevron2"/>
    <dgm:cxn modelId="{2B6E0265-0899-4FC4-B600-713C2FF0F0EE}" type="presParOf" srcId="{B0EEE57C-69D8-4DF9-9573-471736B07ED2}" destId="{C894890F-4646-43C8-84F8-4DE21D700213}" srcOrd="1" destOrd="0" presId="urn:microsoft.com/office/officeart/2005/8/layout/chevron2"/>
    <dgm:cxn modelId="{3A0CA322-6599-453E-8C35-FA88A87B97E8}" type="presParOf" srcId="{E49B8807-1EF9-4249-925B-FD5DE6C4340B}" destId="{A004CA36-95A1-4175-9D33-32676F1DD746}" srcOrd="1" destOrd="0" presId="urn:microsoft.com/office/officeart/2005/8/layout/chevron2"/>
    <dgm:cxn modelId="{20F96A58-4BB0-4988-8FC3-EA24C71D09B0}" type="presParOf" srcId="{E49B8807-1EF9-4249-925B-FD5DE6C4340B}" destId="{D25DE10B-FCEC-4208-938A-DDA833BFE402}" srcOrd="2" destOrd="0" presId="urn:microsoft.com/office/officeart/2005/8/layout/chevron2"/>
    <dgm:cxn modelId="{08A58AD2-B7E9-4B65-BA70-489E03063E1B}" type="presParOf" srcId="{D25DE10B-FCEC-4208-938A-DDA833BFE402}" destId="{551CA619-D21A-426E-B3D3-57A653F9148C}" srcOrd="0" destOrd="0" presId="urn:microsoft.com/office/officeart/2005/8/layout/chevron2"/>
    <dgm:cxn modelId="{0322A639-47CC-44AA-BD14-D109910420D6}" type="presParOf" srcId="{D25DE10B-FCEC-4208-938A-DDA833BFE402}" destId="{C5FF7BA3-7914-481A-A061-A1170BEC1406}" srcOrd="1" destOrd="0" presId="urn:microsoft.com/office/officeart/2005/8/layout/chevron2"/>
    <dgm:cxn modelId="{95BF4FB8-4607-499F-8BF1-E4F9254D8A11}" type="presParOf" srcId="{E49B8807-1EF9-4249-925B-FD5DE6C4340B}" destId="{3135DD48-1F24-441F-9233-E01423CBCCAF}" srcOrd="3" destOrd="0" presId="urn:microsoft.com/office/officeart/2005/8/layout/chevron2"/>
    <dgm:cxn modelId="{0B3F8196-D07F-44CE-963E-D0577DD06F67}" type="presParOf" srcId="{E49B8807-1EF9-4249-925B-FD5DE6C4340B}" destId="{8C5F5938-E510-4C21-81D3-E777F925AFD7}" srcOrd="4" destOrd="0" presId="urn:microsoft.com/office/officeart/2005/8/layout/chevron2"/>
    <dgm:cxn modelId="{AB5E66C2-746E-4CFE-80D2-96C58715E641}" type="presParOf" srcId="{8C5F5938-E510-4C21-81D3-E777F925AFD7}" destId="{6D2BC7D0-7225-4A90-B348-0CC7A9CBA976}" srcOrd="0" destOrd="0" presId="urn:microsoft.com/office/officeart/2005/8/layout/chevron2"/>
    <dgm:cxn modelId="{20EF8CDB-7904-4097-B676-AE22144A2D3B}" type="presParOf" srcId="{8C5F5938-E510-4C21-81D3-E777F925AFD7}" destId="{E67297FB-797D-4E75-AFFA-54AAA93E6B4F}" srcOrd="1" destOrd="0" presId="urn:microsoft.com/office/officeart/2005/8/layout/chevron2"/>
    <dgm:cxn modelId="{6D12DB95-5482-4AE8-AAE3-30C48A5E4F05}" type="presParOf" srcId="{E49B8807-1EF9-4249-925B-FD5DE6C4340B}" destId="{977C3D60-02E0-4E65-84F1-14938E855B92}" srcOrd="5" destOrd="0" presId="urn:microsoft.com/office/officeart/2005/8/layout/chevron2"/>
    <dgm:cxn modelId="{CC0859B3-F755-49FD-8AD0-4523EE3E09D2}" type="presParOf" srcId="{E49B8807-1EF9-4249-925B-FD5DE6C4340B}" destId="{0D45DB75-DF53-4076-8A92-4D1BFABAAC59}" srcOrd="6" destOrd="0" presId="urn:microsoft.com/office/officeart/2005/8/layout/chevron2"/>
    <dgm:cxn modelId="{BF18CE09-106C-400C-BA08-8FBF0933F635}" type="presParOf" srcId="{0D45DB75-DF53-4076-8A92-4D1BFABAAC59}" destId="{586C33AA-98AA-489F-81F4-2A8231C1E0E9}" srcOrd="0" destOrd="0" presId="urn:microsoft.com/office/officeart/2005/8/layout/chevron2"/>
    <dgm:cxn modelId="{40A4B2D8-EB59-4FED-926A-E7AD261E79E3}" type="presParOf" srcId="{0D45DB75-DF53-4076-8A92-4D1BFABAAC59}" destId="{0E6E0EB2-814B-4563-AA1F-1AF59854E63A}" srcOrd="1" destOrd="0" presId="urn:microsoft.com/office/officeart/2005/8/layout/chevron2"/>
    <dgm:cxn modelId="{B3E38541-2EF9-4828-9ADB-3719D99AFDE5}" type="presParOf" srcId="{E49B8807-1EF9-4249-925B-FD5DE6C4340B}" destId="{F99BACEF-3FFA-486C-9DE0-2E250BF32AA9}" srcOrd="7" destOrd="0" presId="urn:microsoft.com/office/officeart/2005/8/layout/chevron2"/>
    <dgm:cxn modelId="{97B6D7E4-064E-4416-89E5-DF3A19C9D83F}" type="presParOf" srcId="{E49B8807-1EF9-4249-925B-FD5DE6C4340B}" destId="{D027A954-3161-4A0F-82AB-631BB96B5941}" srcOrd="8" destOrd="0" presId="urn:microsoft.com/office/officeart/2005/8/layout/chevron2"/>
    <dgm:cxn modelId="{AACA93FF-4F67-412E-AC36-3B2DA3FC575C}" type="presParOf" srcId="{D027A954-3161-4A0F-82AB-631BB96B5941}" destId="{9234D58C-E90C-4A79-8B04-F86CB7B8DB66}" srcOrd="0" destOrd="0" presId="urn:microsoft.com/office/officeart/2005/8/layout/chevron2"/>
    <dgm:cxn modelId="{0184F59A-0DEB-4DCC-83EF-AB19361A9AD9}" type="presParOf" srcId="{D027A954-3161-4A0F-82AB-631BB96B5941}" destId="{B0049C1B-D9E3-4C8C-8DFC-3F89EF2D5C27}" srcOrd="1" destOrd="0" presId="urn:microsoft.com/office/officeart/2005/8/layout/chevron2"/>
    <dgm:cxn modelId="{E0F91C9F-CBF5-4202-9B01-E86216B58941}" type="presParOf" srcId="{E49B8807-1EF9-4249-925B-FD5DE6C4340B}" destId="{F4034915-DE10-4D19-8ACF-42A17923D10C}" srcOrd="9" destOrd="0" presId="urn:microsoft.com/office/officeart/2005/8/layout/chevron2"/>
    <dgm:cxn modelId="{3BE59E52-A1A5-4D65-9983-5416D9C2DDE3}" type="presParOf" srcId="{E49B8807-1EF9-4249-925B-FD5DE6C4340B}" destId="{078BA23F-E035-4B50-9716-0B0D042AB85C}" srcOrd="10" destOrd="0" presId="urn:microsoft.com/office/officeart/2005/8/layout/chevron2"/>
    <dgm:cxn modelId="{25DAAE38-D8F3-439E-811C-D23454050FEA}" type="presParOf" srcId="{078BA23F-E035-4B50-9716-0B0D042AB85C}" destId="{3562004F-97AA-42B2-A85E-9FFC0E002C1C}" srcOrd="0" destOrd="0" presId="urn:microsoft.com/office/officeart/2005/8/layout/chevron2"/>
    <dgm:cxn modelId="{EDC4A7A1-EB21-4F21-9F01-B59F984A7CBB}" type="presParOf" srcId="{078BA23F-E035-4B50-9716-0B0D042AB85C}" destId="{CD5C15C0-8F6A-4808-8A44-9403D9BF7CC9}" srcOrd="1" destOrd="0" presId="urn:microsoft.com/office/officeart/2005/8/layout/chevron2"/>
    <dgm:cxn modelId="{6459399D-5A08-4606-8F2F-E0301E0521A2}" type="presParOf" srcId="{E49B8807-1EF9-4249-925B-FD5DE6C4340B}" destId="{789143B5-06B7-47D7-A867-044692F5CFB6}" srcOrd="11" destOrd="0" presId="urn:microsoft.com/office/officeart/2005/8/layout/chevron2"/>
    <dgm:cxn modelId="{1ECC915D-1857-4902-A36F-917DE5228204}" type="presParOf" srcId="{E49B8807-1EF9-4249-925B-FD5DE6C4340B}" destId="{139B442A-5299-4C79-BC88-19B5F68B1C52}" srcOrd="12" destOrd="0" presId="urn:microsoft.com/office/officeart/2005/8/layout/chevron2"/>
    <dgm:cxn modelId="{D5868E48-02AF-414B-AF5E-54B8D7253BA7}" type="presParOf" srcId="{139B442A-5299-4C79-BC88-19B5F68B1C52}" destId="{D1927EDD-4DE8-481E-9AAC-BFC3ED96BB7E}" srcOrd="0" destOrd="0" presId="urn:microsoft.com/office/officeart/2005/8/layout/chevron2"/>
    <dgm:cxn modelId="{3040B60A-9B2C-46BB-9152-8552B54BD273}" type="presParOf" srcId="{139B442A-5299-4C79-BC88-19B5F68B1C52}" destId="{01467BEC-827A-41DB-8830-CC7AB94013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27C9F2-9632-493F-AA14-18E806567928}">
      <dsp:nvSpPr>
        <dsp:cNvPr id="0" name=""/>
        <dsp:cNvSpPr/>
      </dsp:nvSpPr>
      <dsp:spPr>
        <a:xfrm>
          <a:off x="2488359" y="1512152"/>
          <a:ext cx="2838234" cy="226332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2488359" y="1512152"/>
        <a:ext cx="2838234" cy="2263326"/>
      </dsp:txXfrm>
    </dsp:sp>
    <dsp:sp modelId="{B9277FCF-B3B5-4DE7-8FCB-30FA493BFF9D}">
      <dsp:nvSpPr>
        <dsp:cNvPr id="0" name=""/>
        <dsp:cNvSpPr/>
      </dsp:nvSpPr>
      <dsp:spPr>
        <a:xfrm rot="16042976">
          <a:off x="3577669" y="1232908"/>
          <a:ext cx="531941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531941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6042976">
        <a:off x="3830341" y="1233911"/>
        <a:ext cx="26597" cy="26597"/>
      </dsp:txXfrm>
    </dsp:sp>
    <dsp:sp modelId="{2151D929-33CB-4755-8ADA-DE7D197BCA12}">
      <dsp:nvSpPr>
        <dsp:cNvPr id="0" name=""/>
        <dsp:cNvSpPr/>
      </dsp:nvSpPr>
      <dsp:spPr>
        <a:xfrm>
          <a:off x="2955436" y="0"/>
          <a:ext cx="1707261" cy="981685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Потребность</a:t>
          </a:r>
          <a:r>
            <a:rPr lang="ru-RU" sz="1200" b="1" kern="1200" baseline="0" dirty="0" smtClean="0">
              <a:solidFill>
                <a:schemeClr val="tx1"/>
              </a:solidFill>
            </a:rPr>
            <a:t> в свободе и независимости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2955436" y="0"/>
        <a:ext cx="1707261" cy="981685"/>
      </dsp:txXfrm>
    </dsp:sp>
    <dsp:sp modelId="{D56B6E2A-CA4E-4E38-8D5D-7FC708A24597}">
      <dsp:nvSpPr>
        <dsp:cNvPr id="0" name=""/>
        <dsp:cNvSpPr/>
      </dsp:nvSpPr>
      <dsp:spPr>
        <a:xfrm rot="19506208">
          <a:off x="4899935" y="1643621"/>
          <a:ext cx="841935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841935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9506208">
        <a:off x="5299854" y="1636874"/>
        <a:ext cx="42096" cy="42096"/>
      </dsp:txXfrm>
    </dsp:sp>
    <dsp:sp modelId="{D1CD83BC-D0DC-430F-A515-3F3C26B07659}">
      <dsp:nvSpPr>
        <dsp:cNvPr id="0" name=""/>
        <dsp:cNvSpPr/>
      </dsp:nvSpPr>
      <dsp:spPr>
        <a:xfrm>
          <a:off x="5332312" y="515305"/>
          <a:ext cx="1798794" cy="1014622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Потребность</a:t>
          </a:r>
          <a:r>
            <a:rPr lang="ru-RU" sz="1200" b="1" kern="1200" baseline="0" dirty="0" smtClean="0">
              <a:solidFill>
                <a:schemeClr val="tx1"/>
              </a:solidFill>
            </a:rPr>
            <a:t> в динамической подаче материала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5332312" y="515305"/>
        <a:ext cx="1798794" cy="1014622"/>
      </dsp:txXfrm>
    </dsp:sp>
    <dsp:sp modelId="{F2FF461B-641F-4A25-AEC7-D3DF83A161A8}">
      <dsp:nvSpPr>
        <dsp:cNvPr id="0" name=""/>
        <dsp:cNvSpPr/>
      </dsp:nvSpPr>
      <dsp:spPr>
        <a:xfrm rot="74023">
          <a:off x="5326009" y="2666303"/>
          <a:ext cx="579532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579532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74023">
        <a:off x="5601286" y="2666116"/>
        <a:ext cx="28976" cy="28976"/>
      </dsp:txXfrm>
    </dsp:sp>
    <dsp:sp modelId="{9282EEFF-A34A-4172-BBFB-D2D9B9ECB957}">
      <dsp:nvSpPr>
        <dsp:cNvPr id="0" name=""/>
        <dsp:cNvSpPr/>
      </dsp:nvSpPr>
      <dsp:spPr>
        <a:xfrm rot="10800000" flipV="1">
          <a:off x="5904661" y="2232245"/>
          <a:ext cx="1849205" cy="948986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Нетерпимость к технической некомпетентности окружающих</a:t>
          </a:r>
          <a:endParaRPr lang="ru-RU" sz="1200" b="1" kern="1200" dirty="0">
            <a:solidFill>
              <a:schemeClr val="tx1"/>
            </a:solidFill>
          </a:endParaRPr>
        </a:p>
      </dsp:txBody>
      <dsp:txXfrm rot="10800000" flipV="1">
        <a:off x="5904661" y="2232245"/>
        <a:ext cx="1849205" cy="948986"/>
      </dsp:txXfrm>
    </dsp:sp>
    <dsp:sp modelId="{1B4F7DBE-8DE8-41D0-984F-1BFA13945A9B}">
      <dsp:nvSpPr>
        <dsp:cNvPr id="0" name=""/>
        <dsp:cNvSpPr/>
      </dsp:nvSpPr>
      <dsp:spPr>
        <a:xfrm rot="2643185">
          <a:off x="4709278" y="3751947"/>
          <a:ext cx="716717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716717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643185">
        <a:off x="5049719" y="3748331"/>
        <a:ext cx="35835" cy="35835"/>
      </dsp:txXfrm>
    </dsp:sp>
    <dsp:sp modelId="{9F099E5A-D47F-472A-89C7-0C65DC4FEB81}">
      <dsp:nvSpPr>
        <dsp:cNvPr id="0" name=""/>
        <dsp:cNvSpPr/>
      </dsp:nvSpPr>
      <dsp:spPr>
        <a:xfrm>
          <a:off x="4752535" y="3960443"/>
          <a:ext cx="2087472" cy="1021491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Быстрое освоение социального опыта 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4752535" y="3960443"/>
        <a:ext cx="2087472" cy="1021491"/>
      </dsp:txXfrm>
    </dsp:sp>
    <dsp:sp modelId="{270AED64-3186-4C8F-9B35-76AE450F3C3A}">
      <dsp:nvSpPr>
        <dsp:cNvPr id="0" name=""/>
        <dsp:cNvSpPr/>
      </dsp:nvSpPr>
      <dsp:spPr>
        <a:xfrm rot="8213374">
          <a:off x="2430007" y="3711098"/>
          <a:ext cx="644167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644167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8213374">
        <a:off x="2735987" y="3709295"/>
        <a:ext cx="32208" cy="32208"/>
      </dsp:txXfrm>
    </dsp:sp>
    <dsp:sp modelId="{521936EF-C6BD-499D-8F23-52BF11C1409C}">
      <dsp:nvSpPr>
        <dsp:cNvPr id="0" name=""/>
        <dsp:cNvSpPr/>
      </dsp:nvSpPr>
      <dsp:spPr>
        <a:xfrm>
          <a:off x="1008114" y="3888429"/>
          <a:ext cx="2063510" cy="1007398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Потребность в  цифровых технологиях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1008114" y="3888429"/>
        <a:ext cx="2063510" cy="1007398"/>
      </dsp:txXfrm>
    </dsp:sp>
    <dsp:sp modelId="{AF12E104-DA96-4182-96FB-A75947ADE3A5}">
      <dsp:nvSpPr>
        <dsp:cNvPr id="0" name=""/>
        <dsp:cNvSpPr/>
      </dsp:nvSpPr>
      <dsp:spPr>
        <a:xfrm rot="10826098">
          <a:off x="1883881" y="2616446"/>
          <a:ext cx="604550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604550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26098">
        <a:off x="2171043" y="2615633"/>
        <a:ext cx="30227" cy="30227"/>
      </dsp:txXfrm>
    </dsp:sp>
    <dsp:sp modelId="{CA95FA60-6258-401D-A6E7-A149A890B611}">
      <dsp:nvSpPr>
        <dsp:cNvPr id="0" name=""/>
        <dsp:cNvSpPr/>
      </dsp:nvSpPr>
      <dsp:spPr>
        <a:xfrm>
          <a:off x="0" y="2076896"/>
          <a:ext cx="1883971" cy="1088811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Информационно грамотный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0" y="2076896"/>
        <a:ext cx="1883971" cy="1088811"/>
      </dsp:txXfrm>
    </dsp:sp>
    <dsp:sp modelId="{B343001E-6CE5-4A00-8FF9-3C055E06B83F}">
      <dsp:nvSpPr>
        <dsp:cNvPr id="0" name=""/>
        <dsp:cNvSpPr/>
      </dsp:nvSpPr>
      <dsp:spPr>
        <a:xfrm rot="12973633">
          <a:off x="2188169" y="1643335"/>
          <a:ext cx="746411" cy="28602"/>
        </a:xfrm>
        <a:custGeom>
          <a:avLst/>
          <a:gdLst/>
          <a:ahLst/>
          <a:cxnLst/>
          <a:rect l="0" t="0" r="0" b="0"/>
          <a:pathLst>
            <a:path>
              <a:moveTo>
                <a:pt x="0" y="14301"/>
              </a:moveTo>
              <a:lnTo>
                <a:pt x="746411" y="14301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2973633">
        <a:off x="2542715" y="1638976"/>
        <a:ext cx="37320" cy="37320"/>
      </dsp:txXfrm>
    </dsp:sp>
    <dsp:sp modelId="{B03BECD7-25EA-431A-8B87-50A788DC35A7}">
      <dsp:nvSpPr>
        <dsp:cNvPr id="0" name=""/>
        <dsp:cNvSpPr/>
      </dsp:nvSpPr>
      <dsp:spPr>
        <a:xfrm>
          <a:off x="844329" y="431903"/>
          <a:ext cx="1677878" cy="1164829"/>
        </a:xfrm>
        <a:prstGeom prst="ellipse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Возросшие</a:t>
          </a:r>
          <a:r>
            <a:rPr lang="ru-RU" sz="1200" b="1" kern="1200" baseline="0" dirty="0" smtClean="0">
              <a:solidFill>
                <a:schemeClr val="tx1"/>
              </a:solidFill>
            </a:rPr>
            <a:t> амбиции и самооценка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844329" y="431903"/>
        <a:ext cx="1677878" cy="116482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29140" cy="497603"/>
          </a:xfrm>
          <a:prstGeom prst="rect">
            <a:avLst/>
          </a:prstGeom>
        </p:spPr>
        <p:txBody>
          <a:bodyPr vert="horz" lIns="92021" tIns="46012" rIns="92021" bIns="4601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30413" y="2"/>
            <a:ext cx="2929140" cy="497603"/>
          </a:xfrm>
          <a:prstGeom prst="rect">
            <a:avLst/>
          </a:prstGeom>
        </p:spPr>
        <p:txBody>
          <a:bodyPr vert="horz" lIns="92021" tIns="46012" rIns="92021" bIns="46012" rtlCol="0"/>
          <a:lstStyle>
            <a:lvl1pPr algn="r">
              <a:defRPr sz="1200"/>
            </a:lvl1pPr>
          </a:lstStyle>
          <a:p>
            <a:fld id="{3BE89A43-8D79-42CE-A31C-64346E4CAA31}" type="datetimeFigureOut">
              <a:rPr lang="ru-RU" smtClean="0"/>
              <a:pPr/>
              <a:t>18.09.2015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324"/>
            <a:ext cx="2929140" cy="497603"/>
          </a:xfrm>
          <a:prstGeom prst="rect">
            <a:avLst/>
          </a:prstGeom>
        </p:spPr>
        <p:txBody>
          <a:bodyPr vert="horz" lIns="92021" tIns="46012" rIns="92021" bIns="4601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30413" y="9443324"/>
            <a:ext cx="2929140" cy="497603"/>
          </a:xfrm>
          <a:prstGeom prst="rect">
            <a:avLst/>
          </a:prstGeom>
        </p:spPr>
        <p:txBody>
          <a:bodyPr vert="horz" lIns="92021" tIns="46012" rIns="92021" bIns="46012" rtlCol="0" anchor="b"/>
          <a:lstStyle>
            <a:lvl1pPr algn="r">
              <a:defRPr sz="1200"/>
            </a:lvl1pPr>
          </a:lstStyle>
          <a:p>
            <a:fld id="{B22183D7-E18D-458A-A635-8B383236AA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29837" cy="497125"/>
          </a:xfrm>
          <a:prstGeom prst="rect">
            <a:avLst/>
          </a:prstGeom>
        </p:spPr>
        <p:txBody>
          <a:bodyPr vert="horz" lIns="92021" tIns="46012" rIns="92021" bIns="4601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3" y="4"/>
            <a:ext cx="2929837" cy="497125"/>
          </a:xfrm>
          <a:prstGeom prst="rect">
            <a:avLst/>
          </a:prstGeom>
        </p:spPr>
        <p:txBody>
          <a:bodyPr vert="horz" lIns="92021" tIns="46012" rIns="92021" bIns="46012" rtlCol="0"/>
          <a:lstStyle>
            <a:lvl1pPr algn="r">
              <a:defRPr sz="1200"/>
            </a:lvl1pPr>
          </a:lstStyle>
          <a:p>
            <a:fld id="{72253E67-386F-483B-8C60-E73C609A2888}" type="datetimeFigureOut">
              <a:rPr lang="ru-RU" smtClean="0"/>
              <a:pPr/>
              <a:t>18.09.2015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5350" y="746125"/>
            <a:ext cx="4970463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21" tIns="46012" rIns="92021" bIns="4601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5"/>
            <a:ext cx="5408930" cy="4474131"/>
          </a:xfrm>
          <a:prstGeom prst="rect">
            <a:avLst/>
          </a:prstGeom>
        </p:spPr>
        <p:txBody>
          <a:bodyPr vert="horz" lIns="92021" tIns="46012" rIns="92021" bIns="4601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6"/>
            <a:ext cx="2929837" cy="497125"/>
          </a:xfrm>
          <a:prstGeom prst="rect">
            <a:avLst/>
          </a:prstGeom>
        </p:spPr>
        <p:txBody>
          <a:bodyPr vert="horz" lIns="92021" tIns="46012" rIns="92021" bIns="4601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3" y="9443666"/>
            <a:ext cx="2929837" cy="497125"/>
          </a:xfrm>
          <a:prstGeom prst="rect">
            <a:avLst/>
          </a:prstGeom>
        </p:spPr>
        <p:txBody>
          <a:bodyPr vert="horz" lIns="92021" tIns="46012" rIns="92021" bIns="46012" rtlCol="0" anchor="b"/>
          <a:lstStyle>
            <a:lvl1pPr algn="r">
              <a:defRPr sz="1200"/>
            </a:lvl1pPr>
          </a:lstStyle>
          <a:p>
            <a:fld id="{ACBA8D26-1FAB-45A9-BCFF-5AC612CED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ru-RU" dirty="0" smtClean="0"/>
              <a:t> Комплекту </a:t>
            </a:r>
            <a:r>
              <a:rPr lang="ru-RU" sz="1200" b="1" dirty="0" smtClean="0">
                <a:solidFill>
                  <a:srgbClr val="CC0000"/>
                </a:solidFill>
              </a:rPr>
              <a:t>«НАЧАЛЬНАЯ ШКОЛА ХХ</a:t>
            </a:r>
            <a:r>
              <a:rPr lang="en-US" sz="1200" b="1" dirty="0" smtClean="0">
                <a:solidFill>
                  <a:srgbClr val="CC0000"/>
                </a:solidFill>
              </a:rPr>
              <a:t>I</a:t>
            </a:r>
            <a:r>
              <a:rPr lang="ru-RU" sz="1200" b="1" dirty="0" smtClean="0">
                <a:solidFill>
                  <a:srgbClr val="CC0000"/>
                </a:solidFill>
              </a:rPr>
              <a:t> ВЕКА»</a:t>
            </a:r>
            <a:r>
              <a:rPr lang="ru-RU" dirty="0" smtClean="0"/>
              <a:t>  20 лет . За это время мы получили признание учителей массовой начальной школы: по нашим учебникам учатся в разных регионах нашей страны, и это самая большая награда для нас. Но за эти годы мы получили  ряд государственных премий и наград.</a:t>
            </a:r>
          </a:p>
          <a:p>
            <a:r>
              <a:rPr lang="ru-RU" dirty="0" smtClean="0"/>
              <a:t>2003г авторский коллектив удостоен  премии Президента Российской Федерации в области образования.</a:t>
            </a:r>
          </a:p>
          <a:p>
            <a:r>
              <a:rPr lang="ru-RU" dirty="0" err="1" smtClean="0"/>
              <a:t>Умк</a:t>
            </a:r>
            <a:r>
              <a:rPr lang="ru-RU" dirty="0" smtClean="0"/>
              <a:t> «Начальная школа ХХ1 века»  включен в Федеральный перечень учебников , учебно-методических и методических изданий, имеет гриф «Рекомендовано» Министерства образования  Российской Федерации . В связи</a:t>
            </a:r>
            <a:r>
              <a:rPr lang="ru-RU" baseline="0" dirty="0" smtClean="0"/>
              <a:t> с изменениями в Федеральном перечне учителя многих регионов (Кемеровская обл., Новосибирская обл.)нашли альтернативу в нашем комплекте как ресурсе реализации  требований ФГОС. Выбор обоснован результативностью. Наши ученики занимают лидирующие позиции в мониторинговых исследованиях </a:t>
            </a:r>
            <a:r>
              <a:rPr lang="ru-RU" baseline="0" dirty="0" err="1" smtClean="0"/>
              <a:t>сформированности</a:t>
            </a:r>
            <a:r>
              <a:rPr lang="ru-RU" baseline="0" dirty="0" smtClean="0"/>
              <a:t> УУД. Наши авторы опередили время, положив в основу программы формирование учебной </a:t>
            </a:r>
            <a:r>
              <a:rPr lang="ru-RU" baseline="0" dirty="0" err="1" smtClean="0"/>
              <a:t>деятельностии,задодго</a:t>
            </a:r>
            <a:r>
              <a:rPr lang="ru-RU" baseline="0" dirty="0" smtClean="0"/>
              <a:t> до выхода в свет ФГОС НОО</a:t>
            </a:r>
          </a:p>
          <a:p>
            <a:r>
              <a:rPr lang="ru-RU" baseline="0" dirty="0" smtClean="0"/>
              <a:t> Методика обучения построена на целенаправленном использовании моделирующей деятельности. Ребёнок учится не ушами и глазами, а руками. Ребенок личность и ничего навязывать ему нельзя. Он может принять информацию только тогда, когда сам её добыл. Поэтому создавая для ребёнка проблемную ситуацию, мы включаем его в поисковую исследовательскую деятельность. При этом важно создать психологически комфортные условия для каждого ученика , предложив  решение одной и той же учебной задачи на разных уровнях сложности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Мы понимаем, что изменились не только цели образования</a:t>
            </a:r>
            <a:r>
              <a:rPr lang="ru-RU" baseline="0" dirty="0" smtClean="0"/>
              <a:t> изменились и сами дети. </a:t>
            </a:r>
            <a:r>
              <a:rPr lang="ru-RU" dirty="0" smtClean="0"/>
              <a:t>Современный младший школьник отличается  по своему  социальному статусу отличается от  своего сверстника ,посещавшего школу 10-20 лет назад. Школьник в конце ХХ века не был знаком  с Интернетом, не увлекался компьютерными играми, часто не имел мобильного телефона. Сейчас же младший школьник – человек информационно грамотный: он активно пользуется современными </a:t>
            </a:r>
            <a:r>
              <a:rPr lang="ru-RU" dirty="0" err="1" smtClean="0"/>
              <a:t>гаджетами</a:t>
            </a:r>
            <a:r>
              <a:rPr lang="ru-RU" dirty="0" smtClean="0"/>
              <a:t>, создает  презентации и проекты, свободно общается в сети Интернет,</a:t>
            </a:r>
            <a:r>
              <a:rPr lang="ru-RU" baseline="0" dirty="0" smtClean="0"/>
              <a:t> у него выросли амбиции  и </a:t>
            </a:r>
            <a:r>
              <a:rPr lang="ru-RU" baseline="0" dirty="0" err="1" smtClean="0"/>
              <a:t>самооценка,он</a:t>
            </a:r>
            <a:r>
              <a:rPr lang="ru-RU" baseline="0" dirty="0" smtClean="0"/>
              <a:t> готов к </a:t>
            </a:r>
            <a:r>
              <a:rPr lang="ru-RU" sz="1200" b="0" baseline="0" dirty="0" smtClean="0">
                <a:solidFill>
                  <a:schemeClr val="tx1"/>
                </a:solidFill>
              </a:rPr>
              <a:t>б</a:t>
            </a:r>
            <a:r>
              <a:rPr lang="ru-RU" sz="1200" b="0" dirty="0" smtClean="0">
                <a:solidFill>
                  <a:schemeClr val="tx1"/>
                </a:solidFill>
              </a:rPr>
              <a:t>ыстрому освоению социального опыта ,у него возникает, потребность в динамичной подаче материала, а значит в новых цифровых технологиях</a:t>
            </a:r>
          </a:p>
          <a:p>
            <a:endParaRPr lang="ru-RU" dirty="0" smtClean="0"/>
          </a:p>
          <a:p>
            <a:pPr defTabSz="920252"/>
            <a:r>
              <a:rPr lang="ru-RU" dirty="0" smtClean="0"/>
              <a:t>Для осуществления этих задач необходимы новые технологии и новые формы учебников, несущих и новые возможности.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Следуя современным тенденциям развития образования,</a:t>
            </a:r>
            <a:r>
              <a:rPr lang="ru-RU" baseline="0" dirty="0" smtClean="0"/>
              <a:t> </a:t>
            </a:r>
            <a:r>
              <a:rPr lang="ru-RU" dirty="0" smtClean="0"/>
              <a:t>Издательский центр «ВЕНТАНА-ГРАФ», предлагает  новое электронное издание - электронную форму учебника. К каждому учебнику, входящему в федеральный перечень, ИЦ «ВЕНТАНА-ГРАФ» была разработана электронная форма учебника (ЭФУ),</a:t>
            </a:r>
            <a:r>
              <a:rPr lang="ru-RU" baseline="0" dirty="0" smtClean="0"/>
              <a:t>  и сегодня  </a:t>
            </a:r>
            <a:r>
              <a:rPr lang="ru-RU" dirty="0" smtClean="0"/>
              <a:t> всё активнее в учебный процесс внедряются  электронные учебники, которые становятся одним из главных компонентов школьной информационно-образовательной среды и основным инструментом реализации требований ФГОС  нового поколения,</a:t>
            </a:r>
            <a:r>
              <a:rPr lang="ru-RU" baseline="0" dirty="0" smtClean="0"/>
              <a:t> при этом они задают новую динамику урокам и становятся дополнительным стимулом к учёбе.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20252"/>
            <a:endParaRPr lang="ru-RU" dirty="0" smtClean="0"/>
          </a:p>
          <a:p>
            <a:r>
              <a:rPr lang="ru-RU" b="1" dirty="0" smtClean="0"/>
              <a:t>Инструкция по установке,  настройке и  использованию ЭФУ находится на </a:t>
            </a:r>
            <a:r>
              <a:rPr lang="ru-RU" b="1" dirty="0" err="1" smtClean="0"/>
              <a:t>панеле</a:t>
            </a:r>
            <a:r>
              <a:rPr lang="ru-RU" b="1" dirty="0" smtClean="0"/>
              <a:t>  учебника, кликнув на неё  вы получаете подробную инструкцию –алгоритм, следуя по которой вы легко сможете работать с нашим учебником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Вверху  каждой страницы находится панель с помощью которой можно осуществлять навигацию ,изменять размер шрифта, добавлять закладки.</a:t>
            </a:r>
            <a:r>
              <a:rPr lang="ru-RU" b="1" i="1" dirty="0" smtClean="0"/>
              <a:t> </a:t>
            </a:r>
            <a:endParaRPr lang="ru-RU" dirty="0" smtClean="0"/>
          </a:p>
          <a:p>
            <a:r>
              <a:rPr lang="ru-RU" b="1" i="1" dirty="0" smtClean="0"/>
              <a:t>ЭФУ Поддерживает возможность определения номера страниц печатной версии учебника, на которой расположено содержание текущей страницы ЭФУ</a:t>
            </a:r>
            <a:endParaRPr lang="ru-RU" dirty="0" smtClean="0"/>
          </a:p>
          <a:p>
            <a:r>
              <a:rPr lang="ru-RU" b="1" i="1" dirty="0" smtClean="0"/>
              <a:t>Обратившись к интерактивной панели,  и кликнув на оглавление ребёнок получает возможность самостоятельно выйти на любую нужную ему страницу учебника. Поиск осуществляется путем нажатия на номер урока или задавая в поисковике номер страницы. Ребёнок имеет возможность задав координаты материала рассмотреть страницы учебника.</a:t>
            </a:r>
            <a:endParaRPr lang="ru-RU" dirty="0" smtClean="0"/>
          </a:p>
          <a:p>
            <a:r>
              <a:rPr lang="ru-RU" b="1" i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Высокое качество отображения текста и иллюстраций позволяет масштабировать страницы учебника под удобный формат работы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ЭФУ</a:t>
            </a:r>
            <a:r>
              <a:rPr lang="ru-RU" baseline="0" dirty="0" smtClean="0"/>
              <a:t> </a:t>
            </a:r>
            <a:r>
              <a:rPr lang="ru-RU" dirty="0" err="1" smtClean="0"/>
              <a:t>редставлена</a:t>
            </a:r>
            <a:r>
              <a:rPr lang="ru-RU" dirty="0" smtClean="0"/>
              <a:t> в общедоступных форматах, не имеющих лицензионных ограничений для участника образовательного процесса</a:t>
            </a:r>
          </a:p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используемые форматы: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</a:rPr>
              <a:t>pdf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/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html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/ учебники</a:t>
            </a: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 html 5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/ </a:t>
            </a:r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мультимедийные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объекты (за исключением внешних ссылок)</a:t>
            </a: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49DA3-DC8A-4F58-A8A7-7BA3CBBC755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20252">
              <a:defRPr/>
            </a:pPr>
            <a:r>
              <a:rPr lang="ru-RU" dirty="0" smtClean="0"/>
              <a:t>ЭФУ может быть воспроизведена на трех или более устройствах (персональный компьютер, планшетный компьютер, интерактивная доска) на трех или более операционных системах (</a:t>
            </a:r>
            <a:r>
              <a:rPr lang="ru-RU" b="1" dirty="0" smtClean="0"/>
              <a:t> </a:t>
            </a:r>
            <a:r>
              <a:rPr lang="ru-RU" b="1" dirty="0" err="1" smtClean="0"/>
              <a:t>виндос,андройд</a:t>
            </a:r>
            <a:r>
              <a:rPr lang="ru-RU" b="1" dirty="0" smtClean="0"/>
              <a:t> и </a:t>
            </a:r>
            <a:r>
              <a:rPr lang="ru-RU" b="1" dirty="0" err="1" smtClean="0"/>
              <a:t>айос</a:t>
            </a:r>
            <a:r>
              <a:rPr lang="ru-RU" b="1" dirty="0" smtClean="0"/>
              <a:t>)</a:t>
            </a:r>
            <a:endParaRPr lang="ru-RU" dirty="0" smtClean="0"/>
          </a:p>
          <a:p>
            <a:pPr defTabSz="920252"/>
            <a:r>
              <a:rPr lang="ru-RU" b="1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Функционирует  на устройствах пользователей  без подключения к сети «Интернет» (за исключением внешних ссылок)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58E78-838E-410F-BA92-73238595CD6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181">
              <a:defRPr/>
            </a:pPr>
            <a:r>
              <a:rPr lang="ru-RU" b="1" dirty="0" smtClean="0"/>
              <a:t>ЭФУ содержит педагогически обоснованное для усвоения материала учебника количество мультимедийных и (или) интерактивных элементов (галереи изображений, </a:t>
            </a:r>
            <a:r>
              <a:rPr lang="ru-RU" b="1" dirty="0" err="1" smtClean="0"/>
              <a:t>аудиофрагменты</a:t>
            </a:r>
            <a:r>
              <a:rPr lang="ru-RU" b="1" dirty="0" smtClean="0"/>
              <a:t>, видеоролики, презентации, анимационные ролики, интерактивные карты, тренажеры, лабораторные работы, эксперименты и (или) иное)</a:t>
            </a:r>
            <a:endParaRPr lang="en-US" b="1" dirty="0" smtClean="0"/>
          </a:p>
          <a:p>
            <a:pPr defTabSz="457181">
              <a:defRPr/>
            </a:pPr>
            <a:endParaRPr lang="en-US" b="1" dirty="0" smtClean="0"/>
          </a:p>
          <a:p>
            <a:pPr defTabSz="457181">
              <a:defRPr/>
            </a:pPr>
            <a:r>
              <a:rPr lang="ru-RU" dirty="0" smtClean="0"/>
              <a:t>Мы разработали типологию объектов,</a:t>
            </a:r>
            <a:r>
              <a:rPr lang="ru-RU" baseline="0" dirty="0" smtClean="0"/>
              <a:t> опираясь на общепедагогические и дидактические принципы. </a:t>
            </a:r>
            <a:endParaRPr lang="ru-RU" dirty="0" smtClean="0"/>
          </a:p>
          <a:p>
            <a:r>
              <a:rPr lang="ru-RU" dirty="0" smtClean="0"/>
              <a:t>Доступ к мультимедийному контенту  осуществляется путем нажатия на иконку, размещенную на полях учебника. Коллекция </a:t>
            </a:r>
            <a:r>
              <a:rPr lang="ru-RU" dirty="0" err="1" smtClean="0"/>
              <a:t>мультимедийных</a:t>
            </a:r>
            <a:r>
              <a:rPr lang="ru-RU" dirty="0" smtClean="0"/>
              <a:t> объектов даёт возможность организовать самостоятельную познавательную и исследовательскую  деятельность учащихся.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Разнообразие объектов позволяет одинаково эффективно работать с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визуалами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(галерея, видео, текстовая информация),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аудиалами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(звуковое сопровождение, видеофрагментами),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кинестетиками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(интерактивные задания</a:t>
            </a:r>
            <a:endParaRPr lang="ru-RU" b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62610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60126">
              <a:defRPr/>
            </a:pPr>
            <a:r>
              <a:rPr lang="ru-RU" dirty="0" smtClean="0"/>
              <a:t>Объект Галерея.</a:t>
            </a:r>
          </a:p>
          <a:p>
            <a:pPr defTabSz="460126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lvl="1" defTabSz="914363"/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Электронная форма учебника содержит:</a:t>
            </a:r>
            <a:b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</a:b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Педагогически обоснованное для усвоения материала учебника количество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мультимедийных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и (или) интерактивных элементов (</a:t>
            </a:r>
            <a:r>
              <a:rPr lang="ru-RU" sz="1600" b="1" i="1" kern="0" dirty="0" smtClean="0">
                <a:solidFill>
                  <a:sysClr val="windowText" lastClr="000000"/>
                </a:solidFill>
                <a:latin typeface="Calibri" pitchFamily="34" charset="0"/>
              </a:rPr>
              <a:t>галерея изображений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);позволяет дополнить и проиллюстрировать материал излагаемый в параграфе, создать определённый эмоциональный настрой для работы .</a:t>
            </a:r>
          </a:p>
          <a:p>
            <a:pPr marL="0" lvl="1" defTabSz="914363"/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Рубрика картинная галерея в учебнике окружающего мира позволяет показать ребёнку разные взгляды на один и тот же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объект.Так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одно и тоже явление природы учёный, поэт и художник видят по-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своему.Именно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поэтому так важно установить взаимосвязь разных способов познания мира. Так в учебнике 4 класса изучая блок «Человек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творитель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культурных ценностей» дети сталкиваются с темой Русское искусство до 18 века где знакомятся с текстом о русской иконе и рассматривают галерею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изображений,где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знакомятся с иконами Андрея Рублёва. Рассматривание  репродукции и анализ текста облегчает задачу учителя  на основе восприятия текста и произведения изобразительного искусства подвести школьника к пониманию эстетических и эмоциональных характеристик явлений окружающего мира.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1" defTabSz="914363"/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Электронная форма учебника содержит:</a:t>
            </a:r>
            <a:b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</a:b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Педагогически обоснованное для усвоения материала учебника количество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мультимедийных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libri" pitchFamily="34" charset="0"/>
              </a:rPr>
              <a:t> и (или) интерактивных элементов (</a:t>
            </a:r>
            <a:r>
              <a:rPr lang="ru-RU" sz="1600" b="1" i="1" kern="0" dirty="0" err="1" smtClean="0">
                <a:solidFill>
                  <a:sysClr val="windowText" lastClr="000000"/>
                </a:solidFill>
                <a:latin typeface="Calibri" pitchFamily="34" charset="0"/>
              </a:rPr>
              <a:t>аудиоплеер</a:t>
            </a:r>
            <a:r>
              <a:rPr lang="ru-RU" sz="1600" b="1" i="1" kern="0" dirty="0" smtClean="0">
                <a:solidFill>
                  <a:sysClr val="windowText" lastClr="000000"/>
                </a:solidFill>
                <a:latin typeface="Calibri" pitchFamily="34" charset="0"/>
              </a:rPr>
              <a:t>.)позволяет усилить эмоциональное восприятие, подвести к обоснованию вывода, понять причину какого то события или явления.</a:t>
            </a:r>
            <a:endParaRPr lang="ru-RU" sz="1600" kern="0" dirty="0" smtClean="0">
              <a:solidFill>
                <a:sysClr val="windowText" lastClr="000000"/>
              </a:solidFill>
              <a:latin typeface="Calibri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63"/>
            <a:r>
              <a:rPr lang="ru-RU" altLang="en-US" dirty="0" smtClean="0"/>
              <a:t>Анимационные ролики  вызывается кнопкой со страницы учебника, но запускается так же, как и другие </a:t>
            </a:r>
            <a:r>
              <a:rPr lang="ru-RU" altLang="en-US" dirty="0" err="1" smtClean="0"/>
              <a:t>мультимедийные</a:t>
            </a:r>
            <a:r>
              <a:rPr lang="ru-RU" altLang="en-US" dirty="0" smtClean="0"/>
              <a:t> объекты, в отдельном окне.</a:t>
            </a:r>
          </a:p>
          <a:p>
            <a:pPr defTabSz="914363"/>
            <a:r>
              <a:rPr lang="ru-RU" altLang="en-US" dirty="0" smtClean="0"/>
              <a:t>Анимационные ролики управляется стандартными кнопками и позволяет Пользователю остановить или возобновить просмотр, просмотреть ролик повторно, отрегулировать уровень звука.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60126">
              <a:defRPr/>
            </a:pPr>
            <a:r>
              <a:rPr lang="ru-RU" dirty="0" smtClean="0"/>
              <a:t>Объект Галерея.</a:t>
            </a:r>
          </a:p>
          <a:p>
            <a:pPr defTabSz="460126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i="1" dirty="0" smtClean="0"/>
              <a:t>Давайте попробуем проиллюстрировать использование учебника «Букварь»  на уроке в период обучения грамоте.</a:t>
            </a:r>
            <a:endParaRPr lang="ru-RU" dirty="0" smtClean="0"/>
          </a:p>
          <a:p>
            <a:r>
              <a:rPr lang="ru-RU" b="1" i="1" dirty="0" smtClean="0"/>
              <a:t>Букварь является первым учебником с которым знакомится ребёнок приходя в начальную школу., поэтому он первым начинает реализовывать лежащие в основе стандарта  положения </a:t>
            </a:r>
            <a:r>
              <a:rPr lang="ru-RU" b="1" i="1" dirty="0" err="1" smtClean="0"/>
              <a:t>системно-деятельностного</a:t>
            </a:r>
            <a:r>
              <a:rPr lang="ru-RU" b="1" i="1" dirty="0" smtClean="0"/>
              <a:t> </a:t>
            </a:r>
            <a:r>
              <a:rPr lang="ru-RU" b="1" i="1" dirty="0" err="1" smtClean="0"/>
              <a:t>подхода.В</a:t>
            </a:r>
            <a:r>
              <a:rPr lang="ru-RU" b="1" i="1" dirty="0" smtClean="0"/>
              <a:t> каждом уроке одна и та же учебная задача представлена на разных уровнях сложности: часть класса учится решать задачу работая вместе с учителем, часть уже может выполнить  эту же задачу без помощи учителя, а более сильные дети решают эту задачу самостоятельно, на более сложном материале.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Далее идёт  этап актуализации знаний, Это создание ситуации при которой возникает необходимость получения новых </a:t>
            </a:r>
            <a:r>
              <a:rPr lang="ru-RU" dirty="0" err="1" smtClean="0"/>
              <a:t>знаний,и</a:t>
            </a:r>
            <a:r>
              <a:rPr lang="ru-RU" dirty="0" smtClean="0"/>
              <a:t> воспроизведения системы опорных понятий или ранее усвоенных способов действий, достаточных для воспроизведения школьниками материала.</a:t>
            </a:r>
          </a:p>
          <a:p>
            <a:r>
              <a:rPr lang="ru-RU" dirty="0" smtClean="0"/>
              <a:t>Какие приоритетные задачи на этом </a:t>
            </a:r>
            <a:r>
              <a:rPr lang="ru-RU" dirty="0" err="1" smtClean="0"/>
              <a:t>этапе,во</a:t>
            </a:r>
            <a:r>
              <a:rPr lang="ru-RU" dirty="0" smtClean="0"/>
              <a:t> первых говорит не </a:t>
            </a:r>
            <a:r>
              <a:rPr lang="ru-RU" dirty="0" err="1" smtClean="0"/>
              <a:t>учитель,а</a:t>
            </a:r>
            <a:r>
              <a:rPr lang="ru-RU" dirty="0" smtClean="0"/>
              <a:t> ученики. Задача педагога организовать деятельность детей так, чтобы ребёнок мог воспроизводить или систему опорных понятий, или ранее усвоенных способов действий, которые ему будут необходимы для работы с новым материалом  урока.</a:t>
            </a:r>
          </a:p>
          <a:p>
            <a:r>
              <a:rPr lang="ru-RU" dirty="0" smtClean="0"/>
              <a:t>Давайте рассмотрим схемы под рисунком на </a:t>
            </a:r>
            <a:r>
              <a:rPr lang="ru-RU" dirty="0" err="1" smtClean="0"/>
              <a:t>стр</a:t>
            </a:r>
            <a:r>
              <a:rPr lang="ru-RU" dirty="0" smtClean="0"/>
              <a:t> 119.Назовите картинки </a:t>
            </a:r>
            <a:r>
              <a:rPr lang="ru-RU" dirty="0" err="1" smtClean="0"/>
              <a:t>так,чтобы</a:t>
            </a:r>
            <a:r>
              <a:rPr lang="ru-RU" dirty="0" smtClean="0"/>
              <a:t> </a:t>
            </a:r>
            <a:r>
              <a:rPr lang="ru-RU" dirty="0" err="1" smtClean="0"/>
              <a:t>количиство</a:t>
            </a:r>
            <a:r>
              <a:rPr lang="ru-RU" dirty="0" smtClean="0"/>
              <a:t> звуков в словах совпадало с количеством клеточек. Дети определяют  слова «фартук»и «филин» и проводят звуковой анализ слов. На этом этапе работы мы предлагаем учителю разные её построение с использованием интерактивных объектов(задания в иной </a:t>
            </a:r>
            <a:r>
              <a:rPr lang="ru-RU" dirty="0" err="1" smtClean="0"/>
              <a:t>форме,моделирование</a:t>
            </a:r>
            <a:r>
              <a:rPr lang="ru-RU" dirty="0" smtClean="0"/>
              <a:t> звукового анализа слов).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Во- первых, учитель может  в зависимости от уровня класса, разделив детей на группы, провести задания со слабыми детьми у доски с использованием фишек и проговариванием каждой операции. Что позволит ему избежать </a:t>
            </a:r>
            <a:r>
              <a:rPr lang="ru-RU" dirty="0" err="1" smtClean="0"/>
              <a:t>ошибок.А</a:t>
            </a:r>
            <a:r>
              <a:rPr lang="ru-RU" dirty="0" smtClean="0"/>
              <a:t> сильные дети в этот момент самостоятельно выполняют анализ этих слов. И специальный звуковой сигнал контролирует правильность проведения каждой операции(пошаговый контроль)и  дает заключительный результат(итоговый контроль.</a:t>
            </a:r>
          </a:p>
          <a:p>
            <a:r>
              <a:rPr lang="ru-RU" dirty="0" smtClean="0"/>
              <a:t>Если большая часть детей в классе слабая, то этот интерактивный ресурс можно вынести на доску и выполнять вместе со всем классом ,вызывая каждый раз нового ученика, действия которого будет контролировать, звуковой </a:t>
            </a:r>
            <a:r>
              <a:rPr lang="ru-RU" dirty="0" err="1" smtClean="0"/>
              <a:t>сиглал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Можно используя этот  ресурс организовать на уроке  парную самостоятельную работу или групповое соревнование.</a:t>
            </a:r>
          </a:p>
          <a:p>
            <a:r>
              <a:rPr lang="ru-RU" dirty="0" smtClean="0"/>
              <a:t>Всё зависит от выбора учителя и возможностей его класса.</a:t>
            </a:r>
          </a:p>
          <a:p>
            <a:r>
              <a:rPr lang="ru-RU" dirty="0" smtClean="0"/>
              <a:t>Так как урок обучения грамоте интегрированный и работа с детьми младшего школьного возраста требует от на смены видов деятельности, то  на следующем этапе  урока мы переходим к работе в прописи.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60126">
              <a:defRPr/>
            </a:pPr>
            <a:r>
              <a:rPr lang="ru-RU" dirty="0" smtClean="0"/>
              <a:t>Объект Галерея.</a:t>
            </a:r>
          </a:p>
          <a:p>
            <a:pPr defTabSz="460126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800" b="1" dirty="0" smtClean="0"/>
              <a:t>На уроках  литературного чтения  мы используем моделирование как рациональный способ включения каждого ребенка в активный познавательный процесс.</a:t>
            </a:r>
            <a:r>
              <a:rPr lang="ru-RU" sz="800" dirty="0" smtClean="0"/>
              <a:t> Ребёнок самостоятельно составляет модель обложки оперируя достаточно сложными понятиями жанр</a:t>
            </a:r>
            <a:r>
              <a:rPr lang="ru-RU" sz="800" baseline="0" dirty="0" smtClean="0"/>
              <a:t> произведения , тема. Знает </a:t>
            </a:r>
            <a:r>
              <a:rPr lang="ru-RU" sz="800" dirty="0" smtClean="0"/>
              <a:t>где пишется название, где на обложке обычно размещается фамилия автора, почему на некоторых обложках она не стоит, что такое оглавление, о чем говорит иллюстрация на обложке и т. п. Для решения этих задач целесообразно использовать деятельность моделирования, </a:t>
            </a:r>
            <a:r>
              <a:rPr lang="ru-RU" sz="800" b="1" dirty="0" smtClean="0"/>
              <a:t>связанную с построением детьми модели книги. Учитель </a:t>
            </a:r>
            <a:r>
              <a:rPr lang="ru-RU" sz="800" baseline="0" dirty="0" smtClean="0"/>
              <a:t> может использовать эти интерактивные объекты  на разных этапах работы ,для детей с разным уровнем подготовки. </a:t>
            </a:r>
            <a:endParaRPr lang="ru-RU" sz="800" b="1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42729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Задания используемые на уроке и во внеурочной деятельности не только  для создания игровых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ситуаций,но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для формирования самоконтроля 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самооценки.Внешне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работа с кроссвордом или с ребусом выглядит  не как учебное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задание,а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как своего рода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развлечение,но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разгадать кроссворд или ребус ребёнок может при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условии,что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он опирается на свои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знанияи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может оценивать каждое своё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действие.Эта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работа может быть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индивидуальна,для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сильных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детей,а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так же выноситься на доску и разбираться всем классом.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Это могут быть задания (урок 30 </a:t>
            </a:r>
            <a:r>
              <a:rPr lang="ru-RU" dirty="0" err="1" smtClean="0"/>
              <a:t>стр</a:t>
            </a:r>
            <a:r>
              <a:rPr lang="ru-RU" dirty="0" smtClean="0"/>
              <a:t> 63)(подбор пары по роду и числу.</a:t>
            </a:r>
          </a:p>
          <a:p>
            <a:r>
              <a:rPr lang="ru-RU" dirty="0" smtClean="0"/>
              <a:t>Интерактивное</a:t>
            </a:r>
            <a:r>
              <a:rPr lang="ru-RU" b="1" dirty="0" smtClean="0"/>
              <a:t>. ЗАДАНИЕ НА УСТАНОВЛЕНИЕ СООТВЕТСТВИЯ ,Соединение  линиями (1:1) и (1:М )</a:t>
            </a:r>
            <a:endParaRPr lang="ru-RU" dirty="0" smtClean="0"/>
          </a:p>
          <a:p>
            <a:r>
              <a:rPr lang="ru-RU" b="1" dirty="0" smtClean="0"/>
              <a:t>Выполняя это задание ребёнок  устанавливает соответствие между картинкой и словом написанным в нижней </a:t>
            </a:r>
            <a:r>
              <a:rPr lang="ru-RU" b="1" dirty="0" err="1" smtClean="0"/>
              <a:t>строчке.Если</a:t>
            </a:r>
            <a:r>
              <a:rPr lang="ru-RU" b="1" dirty="0" smtClean="0"/>
              <a:t> задание выполнено без </a:t>
            </a:r>
            <a:r>
              <a:rPr lang="ru-RU" b="1" dirty="0" err="1" smtClean="0"/>
              <a:t>ошибок,то</a:t>
            </a:r>
            <a:r>
              <a:rPr lang="ru-RU" b="1" dirty="0" smtClean="0"/>
              <a:t> при проверке ему высвечивается сигнал </a:t>
            </a:r>
            <a:r>
              <a:rPr lang="ru-RU" b="1" dirty="0" err="1" smtClean="0"/>
              <a:t>МОЛОДЕЦ,если</a:t>
            </a:r>
            <a:r>
              <a:rPr lang="ru-RU" b="1" dirty="0" smtClean="0"/>
              <a:t> ошибки </a:t>
            </a:r>
            <a:r>
              <a:rPr lang="ru-RU" b="1" dirty="0" err="1" smtClean="0"/>
              <a:t>допушенны,то</a:t>
            </a:r>
            <a:r>
              <a:rPr lang="ru-RU" b="1" dirty="0" smtClean="0"/>
              <a:t> они обозначаются красным цветом и ребёнку предлагается их </a:t>
            </a:r>
            <a:r>
              <a:rPr lang="ru-RU" b="1" dirty="0" err="1" smtClean="0"/>
              <a:t>исправить.Такие</a:t>
            </a:r>
            <a:r>
              <a:rPr lang="ru-RU" b="1" dirty="0" smtClean="0"/>
              <a:t> задания необычайно важны для формирования контроля и самоконтроля. Так как приучают ребёнка проверять свою работу. В процессе работы мы предлагаем ребёнку оценить её и проанализировать свои ошибки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60126">
              <a:defRPr/>
            </a:pPr>
            <a:r>
              <a:rPr lang="ru-RU" dirty="0" smtClean="0"/>
              <a:t>Объект Галерея.</a:t>
            </a:r>
          </a:p>
          <a:p>
            <a:pPr defTabSz="460126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Так как урок обучения грамоте интегрированный и работа с детьми младшего школьного возраста требует от на смены видов деятельности, то  на следующем этапе  урока мы переходим к работе в прописи.</a:t>
            </a:r>
          </a:p>
          <a:p>
            <a:r>
              <a:rPr lang="ru-RU" dirty="0" smtClean="0"/>
              <a:t>Каждый учитель начальных классов знает ,как сложно организовать работу по обучению письму детей, чтобы у них сформировался чёткий, разборчивый ,красивый почерк.</a:t>
            </a:r>
          </a:p>
          <a:p>
            <a:r>
              <a:rPr lang="ru-RU" dirty="0" smtClean="0"/>
              <a:t> На начальной стадии овладения письмом  основная цель заключается в создании сложного единства, включающего  представление о слышимом, произносимом, видимом и записываемом с помощью определённых движений руки образе слова</a:t>
            </a:r>
          </a:p>
          <a:p>
            <a:r>
              <a:rPr lang="ru-RU" dirty="0" smtClean="0"/>
              <a:t>Формирование навыка выделяется в три этапа:</a:t>
            </a:r>
          </a:p>
          <a:p>
            <a:r>
              <a:rPr lang="ru-RU" dirty="0" smtClean="0"/>
              <a:t>Аналитический ,основным компонентом которого является вычленение  отдельных элементов действий и овладение ими.</a:t>
            </a:r>
          </a:p>
          <a:p>
            <a:r>
              <a:rPr lang="ru-RU" dirty="0" smtClean="0"/>
              <a:t>Синтетический - это этап соединения отдельных элементов в целостное действие</a:t>
            </a:r>
          </a:p>
          <a:p>
            <a:r>
              <a:rPr lang="ru-RU" dirty="0" smtClean="0"/>
              <a:t>Автоматизация-этап образования навыка как действия.</a:t>
            </a:r>
          </a:p>
          <a:p>
            <a:r>
              <a:rPr lang="ru-RU" dirty="0" smtClean="0"/>
              <a:t>Наиболее типичной ошибкой в формировании навыка письма считается суждение, что необходимо большое количество тренировочных упражнений и тогда навык сформируется.</a:t>
            </a:r>
          </a:p>
          <a:p>
            <a:r>
              <a:rPr lang="ru-RU" dirty="0" smtClean="0"/>
              <a:t>Конечно ,упражнения необходимы, но они будут эффективны только в том случае, когда ребёнок осознает  и осмыслит что он делает и как, то есть поймёт последовательность алгоритма действий.</a:t>
            </a:r>
          </a:p>
          <a:p>
            <a:r>
              <a:rPr lang="ru-RU" dirty="0" smtClean="0"/>
              <a:t>Вот специально, для формирования первого и второго этапа мы включили в «Букварь « интерактивные задания  ИЗОБРАЖЕНИЕ С АУДИО .</a:t>
            </a:r>
          </a:p>
          <a:p>
            <a:r>
              <a:rPr lang="ru-RU" dirty="0" smtClean="0"/>
              <a:t>Кликнув мышкой по значку ребёнок открывает аудио плеер и запустив  задание получает наглядное изображение  поэлементного написания буквы с чётким проговариванием алгоритма.</a:t>
            </a:r>
          </a:p>
          <a:p>
            <a:r>
              <a:rPr lang="ru-RU" dirty="0" smtClean="0"/>
              <a:t>Работая с этим заданием мы включаем и зрительные анализаторы, и слуховые. Помогаем детям с различным видом восприятия информации.</a:t>
            </a:r>
          </a:p>
          <a:p>
            <a:r>
              <a:rPr lang="ru-RU" dirty="0" smtClean="0"/>
              <a:t>Использовать этот объект можно по разному. Учитель может включить объяснение на уроке для всего класса и проанализировав поэлементное написание предложить выполнить эту работу самостоятельно, может предложить это задание для сильных детей, чтобы они прослушав объяснение самостоятельно записали буквы в прописи, может предложить слабым детям ,после объяснения прослушать ещё раз алгоритм, используя наушники или выполнять написание  под  диктуемый алгоритм. Всё зависит от желания учителя и уровня готовности его класса.</a:t>
            </a:r>
          </a:p>
          <a:p>
            <a:r>
              <a:rPr lang="ru-RU" dirty="0" smtClean="0"/>
              <a:t>Объяснение алгоритма детским голосом, позволяет снять эмоциональный барьер, особенно у детей с низкой самооценкой и неуверенных в себе.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60126">
              <a:defRPr/>
            </a:pPr>
            <a:r>
              <a:rPr lang="ru-RU" dirty="0" smtClean="0"/>
              <a:t>Объект Галерея.</a:t>
            </a:r>
          </a:p>
          <a:p>
            <a:pPr defTabSz="460126"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Предложенные в</a:t>
            </a:r>
            <a:r>
              <a:rPr lang="ru-RU" baseline="0" dirty="0" smtClean="0"/>
              <a:t>  учебниках тренажеры дают возможность выполнить задания с отложенной или моментальной проверкой в зависимости от поставленной перед учеником задачи. </a:t>
            </a:r>
          </a:p>
          <a:p>
            <a:pPr defTabSz="457181">
              <a:defRPr/>
            </a:pPr>
            <a:r>
              <a:rPr lang="ru-RU" altLang="en-US" dirty="0" smtClean="0"/>
              <a:t>Важным интерактивным объектом являются проверочные работы в тестовой форме, которые также вызываются со страницы учебника и открываются в отдельном окне.</a:t>
            </a:r>
          </a:p>
          <a:p>
            <a:pPr defTabSz="457181">
              <a:defRPr/>
            </a:pPr>
            <a:r>
              <a:rPr lang="ru-RU" altLang="en-US" dirty="0" smtClean="0"/>
              <a:t>Если тест не выполнен до конца, Пользователю выводится соответствующее сообщение с предложением.</a:t>
            </a:r>
          </a:p>
          <a:p>
            <a:pPr defTabSz="457181">
              <a:defRPr/>
            </a:pPr>
            <a:r>
              <a:rPr lang="ru-RU" altLang="en-US" dirty="0" smtClean="0"/>
              <a:t>После того, как тест пройден, при нажатии кнопки «Проверить» Пользователю выводятся результаты прохождения теста. Зеленым цветом подсвечиваются правильные ответы. Красным – неправильные.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20252"/>
            <a:r>
              <a:rPr lang="ru-RU" dirty="0" smtClean="0"/>
              <a:t>АГРЕГАТОР – система дистрибуции, через которых мы будем доставлять/продавать  ЭФУ: Азбука, </a:t>
            </a:r>
            <a:r>
              <a:rPr lang="ru-RU" dirty="0" err="1" smtClean="0"/>
              <a:t>Орфограф</a:t>
            </a:r>
            <a:r>
              <a:rPr lang="ru-RU" dirty="0" smtClean="0"/>
              <a:t>,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4FC94-3ECC-43CE-8D2F-CA8777B838AE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457181">
              <a:defRPr/>
            </a:pPr>
            <a:r>
              <a:rPr lang="ru-RU" dirty="0" smtClean="0"/>
              <a:t>Издательский центр «ВЕНТАНА-ГРАФ» оказывает полноценную методическую поддержку педагогам, способствующую росту профессионализма специалистов системы образования. Взаимодействие педагога с методической службой — важное звено непрерывного образования педагогических кадров. ИЦ «ВЕНТАНА-ГРАФ» регулярно проводит обучающие семинары, </a:t>
            </a:r>
            <a:r>
              <a:rPr lang="ru-RU" dirty="0" err="1" smtClean="0"/>
              <a:t>вебинары</a:t>
            </a:r>
            <a:r>
              <a:rPr lang="ru-RU" dirty="0" smtClean="0"/>
              <a:t>, конференции, мастер-классы и курсы повышения квалификации.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BA8D26-1FAB-45A9-BCFF-5AC612CEDBB3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181">
              <a:defRPr/>
            </a:pPr>
            <a:r>
              <a:rPr lang="ru-RU" dirty="0" smtClean="0"/>
              <a:t>Издательский центр «ВЕНТАНА-ГРАФ» оказывает полноценную методическую поддержку педагогам, способствующую росту профессионализма специалистов системы образования. Взаимодействие педагога с методической службой — важное звено непрерывного образования педагогических кадров. ИЦ «ВЕНТАНА-ГРАФ» регулярно проводит обучающие семинары, </a:t>
            </a:r>
            <a:r>
              <a:rPr lang="ru-RU" dirty="0" err="1" smtClean="0"/>
              <a:t>вебинары</a:t>
            </a:r>
            <a:r>
              <a:rPr lang="ru-RU" dirty="0" smtClean="0"/>
              <a:t>, конференции, мастер-классы и курсы повышения квалификации.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30077-5827-F049-BC1B-42486A39AE14}" type="slidenum">
              <a:rPr lang="ru-RU" smtClean="0"/>
              <a:pPr/>
              <a:t>50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8729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4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0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2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3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" descr="VG_logo1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3996" y="1220069"/>
            <a:ext cx="4377831" cy="3577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Глобальный раздел">
    <p:bg>
      <p:bgPr>
        <a:blipFill dpi="0" rotWithShape="1">
          <a:blip r:embed="rId2" cstate="print">
            <a:lum/>
          </a:blip>
          <a:srcRect/>
          <a:stretch>
            <a:fillRect r="-6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195736" y="3075037"/>
            <a:ext cx="6768752" cy="1362075"/>
          </a:xfrm>
        </p:spPr>
        <p:txBody>
          <a:bodyPr anchor="t"/>
          <a:lstStyle>
            <a:lvl1pPr algn="l">
              <a:defRPr sz="4000" b="1" cap="all" baseline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раздела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2195736" y="1574850"/>
            <a:ext cx="676875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(опционально)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аздел основного образования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9" descr="VGlogo_basi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2349500"/>
            <a:ext cx="2160587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 hasCustomPrompt="1"/>
          </p:nvPr>
        </p:nvSpPr>
        <p:spPr>
          <a:xfrm>
            <a:off x="4139952" y="2348880"/>
            <a:ext cx="5004048" cy="2160240"/>
          </a:xfrm>
          <a:solidFill>
            <a:srgbClr val="00A2E5"/>
          </a:solidFill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7" name="Рисунок 7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ый треугольник 7"/>
          <p:cNvSpPr/>
          <p:nvPr/>
        </p:nvSpPr>
        <p:spPr>
          <a:xfrm flipH="1">
            <a:off x="1979712" y="2276872"/>
            <a:ext cx="216024" cy="72008"/>
          </a:xfrm>
          <a:prstGeom prst="rtTriangle">
            <a:avLst/>
          </a:prstGeom>
          <a:solidFill>
            <a:srgbClr val="00548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аздел начального образования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9" descr="VGlogo_bas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80507" y="2349500"/>
            <a:ext cx="2158798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 hasCustomPrompt="1"/>
          </p:nvPr>
        </p:nvSpPr>
        <p:spPr>
          <a:xfrm>
            <a:off x="4139952" y="2348880"/>
            <a:ext cx="5004048" cy="2160240"/>
          </a:xfrm>
          <a:solidFill>
            <a:srgbClr val="8DC73F"/>
          </a:solidFill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7" name="Рисунок 7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ый треугольник 7"/>
          <p:cNvSpPr/>
          <p:nvPr/>
        </p:nvSpPr>
        <p:spPr>
          <a:xfrm flipH="1">
            <a:off x="1979712" y="2276872"/>
            <a:ext cx="216024" cy="72008"/>
          </a:xfrm>
          <a:prstGeom prst="rtTriangle">
            <a:avLst/>
          </a:prstGeom>
          <a:solidFill>
            <a:srgbClr val="00701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аздел дошкольного образования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9" descr="VGlogo_bas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80507" y="2349500"/>
            <a:ext cx="2158798" cy="2155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 hasCustomPrompt="1"/>
          </p:nvPr>
        </p:nvSpPr>
        <p:spPr>
          <a:xfrm>
            <a:off x="4139952" y="2348880"/>
            <a:ext cx="5004048" cy="2160240"/>
          </a:xfrm>
          <a:solidFill>
            <a:srgbClr val="F78F1E"/>
          </a:solidFill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7" name="Рисунок 7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ый треугольник 7"/>
          <p:cNvSpPr/>
          <p:nvPr/>
        </p:nvSpPr>
        <p:spPr>
          <a:xfrm flipH="1">
            <a:off x="1979712" y="2276872"/>
            <a:ext cx="216024" cy="72008"/>
          </a:xfrm>
          <a:prstGeom prst="rtTriangle">
            <a:avLst/>
          </a:prstGeom>
          <a:solidFill>
            <a:srgbClr val="9E560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Раздел среднего образования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9" descr="VGlogo_bas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80507" y="2349500"/>
            <a:ext cx="2158797" cy="2155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 hasCustomPrompt="1"/>
          </p:nvPr>
        </p:nvSpPr>
        <p:spPr>
          <a:xfrm>
            <a:off x="4139952" y="2348880"/>
            <a:ext cx="5004048" cy="2160240"/>
          </a:xfrm>
          <a:solidFill>
            <a:srgbClr val="ED1941"/>
          </a:solidFill>
        </p:spPr>
        <p:txBody>
          <a:bodyPr/>
          <a:lstStyle>
            <a:lvl1pPr algn="l">
              <a:defRPr/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заголовка</a:t>
            </a:r>
            <a:endParaRPr lang="ru-RU" dirty="0"/>
          </a:p>
        </p:txBody>
      </p:sp>
      <p:pic>
        <p:nvPicPr>
          <p:cNvPr id="7" name="Рисунок 7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ый треугольник 7"/>
          <p:cNvSpPr/>
          <p:nvPr/>
        </p:nvSpPr>
        <p:spPr>
          <a:xfrm flipH="1">
            <a:off x="1979712" y="2276872"/>
            <a:ext cx="216024" cy="72008"/>
          </a:xfrm>
          <a:prstGeom prst="rtTriangle">
            <a:avLst/>
          </a:prstGeom>
          <a:solidFill>
            <a:srgbClr val="930B2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Базовый слайд с двумя универсальными блокам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Рисунок 7"/>
          <p:cNvSpPr>
            <a:spLocks noGrp="1"/>
          </p:cNvSpPr>
          <p:nvPr>
            <p:ph type="pic" sz="quarter" idx="10"/>
          </p:nvPr>
        </p:nvSpPr>
        <p:spPr>
          <a:xfrm>
            <a:off x="308609" y="1017456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4" name="Рисунок 7"/>
          <p:cNvSpPr>
            <a:spLocks noGrp="1"/>
          </p:cNvSpPr>
          <p:nvPr>
            <p:ph type="pic" sz="quarter" idx="11"/>
          </p:nvPr>
        </p:nvSpPr>
        <p:spPr>
          <a:xfrm>
            <a:off x="309304" y="353726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егчённый универс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08720"/>
            <a:ext cx="9144000" cy="864096"/>
          </a:xfrm>
        </p:spPr>
        <p:txBody>
          <a:bodyPr/>
          <a:lstStyle>
            <a:lvl1pPr algn="ctr">
              <a:defRPr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0"/>
          </p:nvPr>
        </p:nvSpPr>
        <p:spPr>
          <a:xfrm>
            <a:off x="467544" y="1773238"/>
            <a:ext cx="8136904" cy="48241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1909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8851"/>
            <a:ext cx="4040188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1909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8851"/>
            <a:ext cx="4041775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нотекстов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632848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0"/>
          </p:nvPr>
        </p:nvSpPr>
        <p:spPr>
          <a:xfrm>
            <a:off x="432000" y="2160000"/>
            <a:ext cx="8388472" cy="4122000"/>
          </a:xfrm>
        </p:spPr>
        <p:txBody>
          <a:bodyPr anchor="t"/>
          <a:lstStyle>
            <a:lvl3pPr marL="288000" indent="-288000"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ключите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A033B5-EC05-45AE-AB32-B70CAEB0189B}" type="datetimeFigureOut">
              <a:rPr lang="ru-RU" smtClean="0"/>
              <a:pPr/>
              <a:t>18.09.2015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4596DC-4841-4AB0-8ABC-E39280ED4E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B755D1B-A052-4501-93A8-C94A1DBA49E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7799897"/>
      </p:ext>
    </p:extLst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7EA2E-0E06-47F4-A3AB-DDCEE1BDC3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395536" y="873440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396231" y="3393248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1476" y="620688"/>
            <a:ext cx="5082852" cy="62373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145604" y="40466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577652" y="1556792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6" name="Рисунок 7"/>
          <p:cNvSpPr>
            <a:spLocks noGrp="1"/>
          </p:cNvSpPr>
          <p:nvPr>
            <p:ph type="pic" sz="quarter" idx="12"/>
          </p:nvPr>
        </p:nvSpPr>
        <p:spPr>
          <a:xfrm>
            <a:off x="145604" y="25649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7" name="Рисунок 7"/>
          <p:cNvSpPr>
            <a:spLocks noGrp="1"/>
          </p:cNvSpPr>
          <p:nvPr>
            <p:ph type="pic" sz="quarter" idx="13"/>
          </p:nvPr>
        </p:nvSpPr>
        <p:spPr>
          <a:xfrm>
            <a:off x="577652" y="364502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432048"/>
          </a:xfr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620688"/>
            <a:ext cx="5111750" cy="60486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620688"/>
            <a:ext cx="3008313" cy="60486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Глобальный раздел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195736" y="3075037"/>
            <a:ext cx="6768752" cy="1362075"/>
          </a:xfrm>
        </p:spPr>
        <p:txBody>
          <a:bodyPr anchor="t"/>
          <a:lstStyle>
            <a:lvl1pPr algn="l">
              <a:defRPr sz="4000" b="1" cap="all" baseline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раздела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2195736" y="1574850"/>
            <a:ext cx="676875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(опционально)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текстом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Текст 16"/>
          <p:cNvSpPr>
            <a:spLocks noGrp="1"/>
          </p:cNvSpPr>
          <p:nvPr>
            <p:ph type="body" sz="quarter" idx="11" hasCustomPrompt="1"/>
          </p:nvPr>
        </p:nvSpPr>
        <p:spPr>
          <a:xfrm>
            <a:off x="2339752" y="260350"/>
            <a:ext cx="4969098" cy="936625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2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Заголовок слайда с текстом.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2339975" y="1412875"/>
            <a:ext cx="6624638" cy="532923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lvl="0"/>
            <a:r>
              <a:rPr lang="ru-RU" dirty="0" smtClean="0"/>
              <a:t>Подзаголовок</a:t>
            </a:r>
          </a:p>
          <a:p>
            <a:pPr lvl="1"/>
            <a:r>
              <a:rPr lang="ru-RU" dirty="0" smtClean="0"/>
              <a:t>Основной текст слайда. Основной текст слайда. Основной текст слайда. Содержание учебника для 5 класса, в первую очередь, направлено на развитие познавательного интереса учащихся к объектам и процессам окружающего мира и познавательной активности по отношению к ним, включение учащихся в практическую деятельность по применению изучаемого материала с целью моделирования объектов и процессов. Учителю географии на уроках в 5 классе необходимо обратить внимание на постепенный переход от формирования представлений, которые преобладают в начальной школе, к формированию понятий в основной школе.</a:t>
            </a:r>
          </a:p>
        </p:txBody>
      </p:sp>
      <p:pic>
        <p:nvPicPr>
          <p:cNvPr id="10" name="Рисунок 9" descr="VGlogo_basic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+две обложк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buClr>
                <a:schemeClr val="tx2"/>
              </a:buCl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исунок 7"/>
          <p:cNvSpPr>
            <a:spLocks noGrp="1"/>
          </p:cNvSpPr>
          <p:nvPr>
            <p:ph type="pic" sz="quarter" idx="10"/>
          </p:nvPr>
        </p:nvSpPr>
        <p:spPr>
          <a:xfrm>
            <a:off x="308609" y="692696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0" name="Рисунок 7"/>
          <p:cNvSpPr>
            <a:spLocks noGrp="1"/>
          </p:cNvSpPr>
          <p:nvPr>
            <p:ph type="pic" sz="quarter" idx="11"/>
          </p:nvPr>
        </p:nvSpPr>
        <p:spPr>
          <a:xfrm>
            <a:off x="309304" y="32125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1909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8851"/>
            <a:ext cx="4040188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1909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8851"/>
            <a:ext cx="4041775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VGlogo_basic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нотекстов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0"/>
          </p:nvPr>
        </p:nvSpPr>
        <p:spPr>
          <a:xfrm>
            <a:off x="179512" y="1125538"/>
            <a:ext cx="8784976" cy="5616575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VGlogo_basic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ногоблоч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0"/>
          </p:nvPr>
        </p:nvSpPr>
        <p:spPr>
          <a:xfrm>
            <a:off x="107504" y="115888"/>
            <a:ext cx="8857109" cy="23050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36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1"/>
          </p:nvPr>
        </p:nvSpPr>
        <p:spPr>
          <a:xfrm>
            <a:off x="4572000" y="3284538"/>
            <a:ext cx="4392613" cy="345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4800600"/>
            <a:ext cx="6624736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39752" y="188640"/>
            <a:ext cx="6624736" cy="45365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39752" y="5367338"/>
            <a:ext cx="6624736" cy="13020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395536" y="873440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396231" y="3393248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1476" y="620688"/>
            <a:ext cx="5082852" cy="62373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145604" y="40466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577652" y="1556792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6" name="Рисунок 7"/>
          <p:cNvSpPr>
            <a:spLocks noGrp="1"/>
          </p:cNvSpPr>
          <p:nvPr>
            <p:ph type="pic" sz="quarter" idx="12"/>
          </p:nvPr>
        </p:nvSpPr>
        <p:spPr>
          <a:xfrm>
            <a:off x="145604" y="25649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7" name="Рисунок 7"/>
          <p:cNvSpPr>
            <a:spLocks noGrp="1"/>
          </p:cNvSpPr>
          <p:nvPr>
            <p:ph type="pic" sz="quarter" idx="13"/>
          </p:nvPr>
        </p:nvSpPr>
        <p:spPr>
          <a:xfrm>
            <a:off x="577652" y="364502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432048"/>
          </a:xfr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620688"/>
            <a:ext cx="5111750" cy="60486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620688"/>
            <a:ext cx="3008313" cy="60486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Глобальный раздел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195736" y="3075037"/>
            <a:ext cx="6768752" cy="1362075"/>
          </a:xfrm>
        </p:spPr>
        <p:txBody>
          <a:bodyPr anchor="t"/>
          <a:lstStyle>
            <a:lvl1pPr algn="l">
              <a:defRPr sz="4000" b="1" cap="all" baseline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раздела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2195736" y="1574850"/>
            <a:ext cx="676875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(опционально)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текстом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Текст 16"/>
          <p:cNvSpPr>
            <a:spLocks noGrp="1"/>
          </p:cNvSpPr>
          <p:nvPr>
            <p:ph type="body" sz="quarter" idx="11" hasCustomPrompt="1"/>
          </p:nvPr>
        </p:nvSpPr>
        <p:spPr>
          <a:xfrm>
            <a:off x="2339752" y="260350"/>
            <a:ext cx="4969098" cy="936625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2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Заголовок слайда с текстом.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2339975" y="1412875"/>
            <a:ext cx="6624638" cy="532923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lvl="0"/>
            <a:r>
              <a:rPr lang="ru-RU" dirty="0" smtClean="0"/>
              <a:t>Подзаголовок</a:t>
            </a:r>
          </a:p>
          <a:p>
            <a:pPr lvl="1"/>
            <a:r>
              <a:rPr lang="ru-RU" dirty="0" smtClean="0"/>
              <a:t>Основной текст слайда. Основной текст слайда. Основной текст слайда. Содержание учебника для 5 класса, в первую очередь, направлено на развитие познавательного интереса учащихся к объектам и процессам окружающего мира и познавательной активности по отношению к ним, включение учащихся в практическую деятельность по применению изучаемого материала с целью моделирования объектов и процессов. Учителю географии на уроках в 5 классе необходимо обратить внимание на постепенный переход от формирования представлений, которые преобладают в начальной школе, к формированию понятий в основной школе.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+две обложк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исунок 7"/>
          <p:cNvSpPr>
            <a:spLocks noGrp="1"/>
          </p:cNvSpPr>
          <p:nvPr>
            <p:ph type="pic" sz="quarter" idx="10"/>
          </p:nvPr>
        </p:nvSpPr>
        <p:spPr>
          <a:xfrm>
            <a:off x="308609" y="692696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0" name="Рисунок 7"/>
          <p:cNvSpPr>
            <a:spLocks noGrp="1"/>
          </p:cNvSpPr>
          <p:nvPr>
            <p:ph type="pic" sz="quarter" idx="11"/>
          </p:nvPr>
        </p:nvSpPr>
        <p:spPr>
          <a:xfrm>
            <a:off x="309304" y="32125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1909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8851"/>
            <a:ext cx="4040188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1909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8851"/>
            <a:ext cx="4041775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8DC7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нотекстов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0"/>
          </p:nvPr>
        </p:nvSpPr>
        <p:spPr>
          <a:xfrm>
            <a:off x="179512" y="1125538"/>
            <a:ext cx="8784976" cy="5616575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8DC7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ногоблоч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0"/>
          </p:nvPr>
        </p:nvSpPr>
        <p:spPr>
          <a:xfrm>
            <a:off x="107504" y="115888"/>
            <a:ext cx="8857109" cy="2305050"/>
          </a:xfrm>
        </p:spPr>
        <p:txBody>
          <a:bodyPr/>
          <a:lstStyle>
            <a:lvl3pPr>
              <a:buClr>
                <a:schemeClr val="bg1"/>
              </a:buClr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36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1"/>
          </p:nvPr>
        </p:nvSpPr>
        <p:spPr>
          <a:xfrm>
            <a:off x="4572000" y="3284538"/>
            <a:ext cx="4392613" cy="345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4800600"/>
            <a:ext cx="6624736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39752" y="188640"/>
            <a:ext cx="6624736" cy="45365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39752" y="5367338"/>
            <a:ext cx="6624736" cy="13020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395536" y="873440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396231" y="3393248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1476" y="620688"/>
            <a:ext cx="5082852" cy="62373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145604" y="40466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577652" y="1556792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6" name="Рисунок 7"/>
          <p:cNvSpPr>
            <a:spLocks noGrp="1"/>
          </p:cNvSpPr>
          <p:nvPr>
            <p:ph type="pic" sz="quarter" idx="12"/>
          </p:nvPr>
        </p:nvSpPr>
        <p:spPr>
          <a:xfrm>
            <a:off x="145604" y="25649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7" name="Рисунок 7"/>
          <p:cNvSpPr>
            <a:spLocks noGrp="1"/>
          </p:cNvSpPr>
          <p:nvPr>
            <p:ph type="pic" sz="quarter" idx="13"/>
          </p:nvPr>
        </p:nvSpPr>
        <p:spPr>
          <a:xfrm>
            <a:off x="577652" y="364502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432048"/>
          </a:xfr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620688"/>
            <a:ext cx="5111750" cy="60486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620688"/>
            <a:ext cx="3008313" cy="60486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Глобальный раздел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195736" y="3075037"/>
            <a:ext cx="6768752" cy="1362075"/>
          </a:xfrm>
        </p:spPr>
        <p:txBody>
          <a:bodyPr anchor="t"/>
          <a:lstStyle>
            <a:lvl1pPr algn="l">
              <a:defRPr sz="4000" b="1" cap="all" baseline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раздела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2195736" y="1574850"/>
            <a:ext cx="676875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(опционально)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текстом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Текст 16"/>
          <p:cNvSpPr>
            <a:spLocks noGrp="1"/>
          </p:cNvSpPr>
          <p:nvPr>
            <p:ph type="body" sz="quarter" idx="11" hasCustomPrompt="1"/>
          </p:nvPr>
        </p:nvSpPr>
        <p:spPr>
          <a:xfrm>
            <a:off x="2339752" y="260350"/>
            <a:ext cx="4969098" cy="936625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2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Заголовок слайда с текстом.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2339975" y="1412875"/>
            <a:ext cx="6624638" cy="532923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lvl="0"/>
            <a:r>
              <a:rPr lang="ru-RU" dirty="0" smtClean="0"/>
              <a:t>Подзаголовок</a:t>
            </a:r>
          </a:p>
          <a:p>
            <a:pPr lvl="1"/>
            <a:r>
              <a:rPr lang="ru-RU" dirty="0" smtClean="0"/>
              <a:t>Основной текст слайда. Основной текст слайда. Основной текст слайда. Содержание учебника для 5 класса, в первую очередь, направлено на развитие познавательного интереса учащихся к объектам и процессам окружающего мира и познавательной активности по отношению к ним, включение учащихся в практическую деятельность по применению изучаемого материала с целью моделирования объектов и процессов. Учителю географии на уроках в 5 классе необходимо обратить внимание на постепенный переход от формирования представлений, которые преобладают в начальной школе, к формированию понятий в основной школе.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+две обложк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исунок 7"/>
          <p:cNvSpPr>
            <a:spLocks noGrp="1"/>
          </p:cNvSpPr>
          <p:nvPr>
            <p:ph type="pic" sz="quarter" idx="10"/>
          </p:nvPr>
        </p:nvSpPr>
        <p:spPr>
          <a:xfrm>
            <a:off x="308609" y="692696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0" name="Рисунок 7"/>
          <p:cNvSpPr>
            <a:spLocks noGrp="1"/>
          </p:cNvSpPr>
          <p:nvPr>
            <p:ph type="pic" sz="quarter" idx="11"/>
          </p:nvPr>
        </p:nvSpPr>
        <p:spPr>
          <a:xfrm>
            <a:off x="309304" y="32125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1909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8851"/>
            <a:ext cx="4040188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1909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8851"/>
            <a:ext cx="4041775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F78F1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8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нотекстов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0"/>
          </p:nvPr>
        </p:nvSpPr>
        <p:spPr>
          <a:xfrm>
            <a:off x="179512" y="1125538"/>
            <a:ext cx="8784976" cy="5616575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F78F1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8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ногоблоч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0"/>
          </p:nvPr>
        </p:nvSpPr>
        <p:spPr>
          <a:xfrm>
            <a:off x="107504" y="115888"/>
            <a:ext cx="8857109" cy="2305050"/>
          </a:xfrm>
        </p:spPr>
        <p:txBody>
          <a:bodyPr/>
          <a:lstStyle>
            <a:lvl3pPr>
              <a:buClr>
                <a:schemeClr val="bg1"/>
              </a:buClr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36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1"/>
          </p:nvPr>
        </p:nvSpPr>
        <p:spPr>
          <a:xfrm>
            <a:off x="4572000" y="3284538"/>
            <a:ext cx="4392613" cy="345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4800600"/>
            <a:ext cx="6624736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39752" y="188640"/>
            <a:ext cx="6624736" cy="45365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39752" y="5367338"/>
            <a:ext cx="6624736" cy="13020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395536" y="873440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396231" y="3393248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1476" y="620688"/>
            <a:ext cx="5082852" cy="62373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0"/>
          </p:nvPr>
        </p:nvSpPr>
        <p:spPr>
          <a:xfrm>
            <a:off x="145604" y="40466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9" name="Рисунок 7"/>
          <p:cNvSpPr>
            <a:spLocks noGrp="1"/>
          </p:cNvSpPr>
          <p:nvPr>
            <p:ph type="pic" sz="quarter" idx="11"/>
          </p:nvPr>
        </p:nvSpPr>
        <p:spPr>
          <a:xfrm>
            <a:off x="577652" y="1556792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6" name="Рисунок 7"/>
          <p:cNvSpPr>
            <a:spLocks noGrp="1"/>
          </p:cNvSpPr>
          <p:nvPr>
            <p:ph type="pic" sz="quarter" idx="12"/>
          </p:nvPr>
        </p:nvSpPr>
        <p:spPr>
          <a:xfrm>
            <a:off x="145604" y="25649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7" name="Рисунок 7"/>
          <p:cNvSpPr>
            <a:spLocks noGrp="1"/>
          </p:cNvSpPr>
          <p:nvPr>
            <p:ph type="pic" sz="quarter" idx="13"/>
          </p:nvPr>
        </p:nvSpPr>
        <p:spPr>
          <a:xfrm>
            <a:off x="577652" y="364502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432048"/>
          </a:xfr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620688"/>
            <a:ext cx="5111750" cy="60486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620688"/>
            <a:ext cx="3008313" cy="60486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Глобальный раздел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195736" y="3075037"/>
            <a:ext cx="6768752" cy="1362075"/>
          </a:xfrm>
        </p:spPr>
        <p:txBody>
          <a:bodyPr anchor="t"/>
          <a:lstStyle>
            <a:lvl1pPr algn="l">
              <a:defRPr sz="4000" b="1" cap="all" baseline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раздела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2195736" y="1574850"/>
            <a:ext cx="676875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(опционально)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текстом">
    <p:bg>
      <p:bgPr>
        <a:blipFill dpi="0" rotWithShape="1">
          <a:blip r:embed="rId2" cstate="print">
            <a:lum/>
          </a:blip>
          <a:srcRect/>
          <a:stretch>
            <a:fillRect l="-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Текст 16"/>
          <p:cNvSpPr>
            <a:spLocks noGrp="1"/>
          </p:cNvSpPr>
          <p:nvPr>
            <p:ph type="body" sz="quarter" idx="11" hasCustomPrompt="1"/>
          </p:nvPr>
        </p:nvSpPr>
        <p:spPr>
          <a:xfrm>
            <a:off x="2339752" y="260350"/>
            <a:ext cx="4969098" cy="936625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2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Заголовок слайда с текстом.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2" hasCustomPrompt="1"/>
          </p:nvPr>
        </p:nvSpPr>
        <p:spPr>
          <a:xfrm>
            <a:off x="2339975" y="1412875"/>
            <a:ext cx="6624638" cy="5329238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lvl="0"/>
            <a:r>
              <a:rPr lang="ru-RU" dirty="0" smtClean="0"/>
              <a:t>Подзаголовок</a:t>
            </a:r>
          </a:p>
          <a:p>
            <a:pPr lvl="1"/>
            <a:r>
              <a:rPr lang="ru-RU" dirty="0" smtClean="0"/>
              <a:t>Основной текст слайда. Основной текст слайда. Основной текст слайда. Содержание учебника для 5 класса, в первую очередь, направлено на развитие познавательного интереса учащихся к объектам и процессам окружающего мира и познавательной активности по отношению к ним, включение учащихся в практическую деятельность по применению изучаемого материала с целью моделирования объектов и процессов. Учителю географии на уроках в 5 классе необходимо обратить внимание на постепенный переход от формирования представлений, которые преобладают в начальной школе, к формированию понятий в основной школе.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rgbClr val="00548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+две обложки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2195736" y="0"/>
            <a:ext cx="6948264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040560" cy="360040"/>
          </a:xfrm>
        </p:spPr>
        <p:txBody>
          <a:bodyPr/>
          <a:lstStyle>
            <a:lvl1pPr>
              <a:defRPr>
                <a:solidFill>
                  <a:srgbClr val="00548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339752" y="692697"/>
            <a:ext cx="5040560" cy="201622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39752" y="2852936"/>
            <a:ext cx="6552728" cy="37444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9" name="Рисунок 7" descr="VG_logo3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исунок 7"/>
          <p:cNvSpPr>
            <a:spLocks noGrp="1"/>
          </p:cNvSpPr>
          <p:nvPr>
            <p:ph type="pic" sz="quarter" idx="10"/>
          </p:nvPr>
        </p:nvSpPr>
        <p:spPr>
          <a:xfrm>
            <a:off x="308609" y="692696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10" name="Рисунок 7"/>
          <p:cNvSpPr>
            <a:spLocks noGrp="1"/>
          </p:cNvSpPr>
          <p:nvPr>
            <p:ph type="pic" sz="quarter" idx="11"/>
          </p:nvPr>
        </p:nvSpPr>
        <p:spPr>
          <a:xfrm>
            <a:off x="309304" y="3212504"/>
            <a:ext cx="1598400" cy="2268000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1909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8851"/>
            <a:ext cx="4040188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1909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8851"/>
            <a:ext cx="4041775" cy="45664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ED194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7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нотекстов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000" y="188640"/>
            <a:ext cx="7632000" cy="648072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рямоугольник 2"/>
          <p:cNvSpPr/>
          <p:nvPr userDrawn="1"/>
        </p:nvSpPr>
        <p:spPr>
          <a:xfrm>
            <a:off x="0" y="980728"/>
            <a:ext cx="9144000" cy="587727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0"/>
          </p:nvPr>
        </p:nvSpPr>
        <p:spPr>
          <a:xfrm>
            <a:off x="179512" y="1125538"/>
            <a:ext cx="8784976" cy="5616575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ED194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VGlogo_basic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755815" y="6021288"/>
            <a:ext cx="576857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ногоблоч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sz="quarter" idx="10"/>
          </p:nvPr>
        </p:nvSpPr>
        <p:spPr>
          <a:xfrm>
            <a:off x="107504" y="115888"/>
            <a:ext cx="8857109" cy="23050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2708920"/>
            <a:ext cx="9144000" cy="36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1"/>
          </p:nvPr>
        </p:nvSpPr>
        <p:spPr>
          <a:xfrm>
            <a:off x="4572000" y="3284538"/>
            <a:ext cx="4392613" cy="345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4800600"/>
            <a:ext cx="6624736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39752" y="188640"/>
            <a:ext cx="6624736" cy="45365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39752" y="5367338"/>
            <a:ext cx="6624736" cy="13020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6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7.jpe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jpe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6.jpe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3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7.jpe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4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3.jpeg"/><Relationship Id="rId5" Type="http://schemas.openxmlformats.org/officeDocument/2006/relationships/theme" Target="../theme/theme8.xml"/><Relationship Id="rId4" Type="http://schemas.openxmlformats.org/officeDocument/2006/relationships/slideLayout" Target="../slideLayouts/slideLayout4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7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6.jpe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4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51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17.jpe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5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5.xml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13.jpe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56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16.jpe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6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63.xml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17.jpeg"/><Relationship Id="rId5" Type="http://schemas.openxmlformats.org/officeDocument/2006/relationships/theme" Target="../theme/theme13.xml"/><Relationship Id="rId4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Подзаголовок.</a:t>
            </a:r>
            <a:endParaRPr lang="ru-RU" dirty="0"/>
          </a:p>
          <a:p>
            <a:pPr lvl="1"/>
            <a:r>
              <a:rPr lang="ru-RU" dirty="0" smtClean="0"/>
              <a:t>Основной текст.</a:t>
            </a:r>
            <a:endParaRPr lang="en-US" dirty="0" smtClean="0"/>
          </a:p>
          <a:p>
            <a:pPr lvl="2"/>
            <a:r>
              <a:rPr lang="ru-RU" dirty="0" smtClean="0"/>
              <a:t>Пункт списка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8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746" r:id="rId15"/>
    <p:sldLayoutId id="2147483747" r:id="rId16"/>
  </p:sldLayoutIdLst>
  <p:transition>
    <p:fade thruBlk="1"/>
  </p:transition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indent="-2880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1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00A2E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6021288"/>
            <a:ext cx="57733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8DC73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8DC7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8DC73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07" r:id="rId3"/>
    <p:sldLayoutId id="214748370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F78F1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F78F1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F78F1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8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22" r:id="rId3"/>
    <p:sldLayoutId id="214748372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ts val="48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ED194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7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ED194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7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332656"/>
            <a:ext cx="1246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88000" marR="0" indent="-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None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32859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620688"/>
            <a:ext cx="5184576" cy="623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Подзаголовок.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Основной текст.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2" indent="288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5611F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Пункт списка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021288"/>
            <a:ext cx="1331640" cy="576064"/>
          </a:xfrm>
          <a:prstGeom prst="rect">
            <a:avLst/>
          </a:prstGeom>
          <a:solidFill>
            <a:srgbClr val="ED194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VGlogo_bas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755815" y="6021288"/>
            <a:ext cx="576857" cy="57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7958524" y="150540"/>
            <a:ext cx="881333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37" r:id="rId3"/>
    <p:sldLayoutId id="2147483738" r:id="rId4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000" b="1" i="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0" marR="0" indent="2880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>
          <a:schemeClr val="tx2"/>
        </a:buClr>
        <a:buSzTx/>
        <a:buFont typeface="Arial" pitchFamily="34" charset="0"/>
        <a:buChar char="•"/>
        <a:tabLst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jpeg"/><Relationship Id="rId7" Type="http://schemas.openxmlformats.org/officeDocument/2006/relationships/image" Target="../media/image27.pn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jpe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2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3.jpeg"/><Relationship Id="rId4" Type="http://schemas.openxmlformats.org/officeDocument/2006/relationships/image" Target="../media/image26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2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png"/><Relationship Id="rId5" Type="http://schemas.openxmlformats.org/officeDocument/2006/relationships/image" Target="../media/image34.jpeg"/><Relationship Id="rId10" Type="http://schemas.openxmlformats.org/officeDocument/2006/relationships/image" Target="../media/image36.png"/><Relationship Id="rId4" Type="http://schemas.openxmlformats.org/officeDocument/2006/relationships/image" Target="../media/image33.jpeg"/><Relationship Id="rId9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22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23.jpeg"/><Relationship Id="rId4" Type="http://schemas.openxmlformats.org/officeDocument/2006/relationships/image" Target="../media/image43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22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26.png"/><Relationship Id="rId4" Type="http://schemas.openxmlformats.org/officeDocument/2006/relationships/image" Target="../media/image48.gif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jpe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hyperlink" Target="&#1052;&#1072;&#1090;&#1077;&#1084;&#1072;&#1090;&#1080;&#1082;&#1072;/index.html" TargetMode="External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23.jpeg"/><Relationship Id="rId5" Type="http://schemas.openxmlformats.org/officeDocument/2006/relationships/diagramData" Target="../diagrams/data2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diagramDrawing" Target="../diagrams/drawin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58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hyperlink" Target="&#1052;&#1072;&#1090;&#1077;&#1084;&#1072;&#1090;&#1080;&#1082;&#1072;/index.html" TargetMode="External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23.jpeg"/><Relationship Id="rId5" Type="http://schemas.openxmlformats.org/officeDocument/2006/relationships/diagramData" Target="../diagrams/data3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diagramDrawing" Target="../diagrams/drawing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hyperlink" Target="&#1052;&#1072;&#1090;&#1077;&#1084;&#1072;&#1090;&#1080;&#1082;&#1072;/index.html" TargetMode="External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23.jpeg"/><Relationship Id="rId5" Type="http://schemas.openxmlformats.org/officeDocument/2006/relationships/diagramData" Target="../diagrams/data4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diagramDrawing" Target="../diagrams/drawing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6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7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7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hyperlink" Target="&#1052;&#1072;&#1090;&#1077;&#1084;&#1072;&#1090;&#1080;&#1082;&#1072;/index.html" TargetMode="External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23.jpeg"/><Relationship Id="rId5" Type="http://schemas.openxmlformats.org/officeDocument/2006/relationships/diagramData" Target="../diagrams/data5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diagramDrawing" Target="../diagrams/drawing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6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jpeg"/><Relationship Id="rId4" Type="http://schemas.openxmlformats.org/officeDocument/2006/relationships/image" Target="../media/image2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6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eg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8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hyperlink" Target="&#1052;&#1072;&#1090;&#1077;&#1084;&#1072;&#1090;&#1080;&#1082;&#1072;/index.html" TargetMode="External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6.xml"/><Relationship Id="rId11" Type="http://schemas.openxmlformats.org/officeDocument/2006/relationships/image" Target="../media/image23.jpeg"/><Relationship Id="rId5" Type="http://schemas.openxmlformats.org/officeDocument/2006/relationships/diagramData" Target="../diagrams/data6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diagramDrawing" Target="../diagrams/drawing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jpeg"/><Relationship Id="rId4" Type="http://schemas.openxmlformats.org/officeDocument/2006/relationships/image" Target="../media/image2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jpeg"/><Relationship Id="rId5" Type="http://schemas.openxmlformats.org/officeDocument/2006/relationships/image" Target="../media/image26.png"/><Relationship Id="rId4" Type="http://schemas.openxmlformats.org/officeDocument/2006/relationships/image" Target="../media/image9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hyperlink" Target="&#1052;&#1072;&#1090;&#1077;&#1084;&#1072;&#1090;&#1080;&#1082;&#1072;/index.html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22.jpe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10" Type="http://schemas.openxmlformats.org/officeDocument/2006/relationships/image" Target="../media/image23.jpeg"/><Relationship Id="rId4" Type="http://schemas.openxmlformats.org/officeDocument/2006/relationships/hyperlink" Target="http://e-azbuka.ru/" TargetMode="External"/><Relationship Id="rId9" Type="http://schemas.openxmlformats.org/officeDocument/2006/relationships/image" Target="../media/image2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95736" y="548680"/>
            <a:ext cx="7128792" cy="532859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Издательский </a:t>
            </a:r>
            <a:r>
              <a:rPr lang="ru-RU" sz="2800" dirty="0" smtClean="0"/>
              <a:t>центр </a:t>
            </a:r>
            <a:endParaRPr lang="ru-RU" sz="2800" dirty="0" smtClean="0"/>
          </a:p>
          <a:p>
            <a:pPr algn="ctr"/>
            <a:r>
              <a:rPr lang="ru-RU" sz="2800" dirty="0" smtClean="0"/>
              <a:t>«</a:t>
            </a:r>
            <a:r>
              <a:rPr lang="ru-RU" sz="2800" dirty="0" smtClean="0"/>
              <a:t>ВЕНТАНА-ГРАФ</a:t>
            </a:r>
            <a:r>
              <a:rPr lang="ru-RU" sz="2800" dirty="0" smtClean="0"/>
              <a:t>»</a:t>
            </a:r>
          </a:p>
          <a:p>
            <a:pPr algn="ctr"/>
            <a:r>
              <a:rPr lang="ru-RU" sz="2800" dirty="0" smtClean="0"/>
              <a:t> </a:t>
            </a:r>
          </a:p>
          <a:p>
            <a:pPr algn="ctr"/>
            <a:r>
              <a:rPr lang="ru-RU" sz="2800" dirty="0" smtClean="0">
                <a:solidFill>
                  <a:schemeClr val="tx2"/>
                </a:solidFill>
                <a:cs typeface="Times New Roman" pitchFamily="18" charset="0"/>
              </a:rPr>
              <a:t>Электронные </a:t>
            </a:r>
            <a:r>
              <a:rPr lang="ru-RU" sz="2800" dirty="0" smtClean="0">
                <a:solidFill>
                  <a:schemeClr val="tx2"/>
                </a:solidFill>
                <a:cs typeface="Times New Roman" pitchFamily="18" charset="0"/>
              </a:rPr>
              <a:t>формы               учебников</a:t>
            </a:r>
          </a:p>
          <a:p>
            <a:pPr algn="ctr"/>
            <a:r>
              <a:rPr lang="ru-RU" sz="2800" dirty="0" smtClean="0">
                <a:solidFill>
                  <a:schemeClr val="tx2"/>
                </a:solidFill>
                <a:cs typeface="Times New Roman" pitchFamily="18" charset="0"/>
              </a:rPr>
              <a:t>Новые </a:t>
            </a:r>
            <a:r>
              <a:rPr lang="ru-RU" sz="2800" smtClean="0">
                <a:solidFill>
                  <a:schemeClr val="tx2"/>
                </a:solidFill>
                <a:cs typeface="Times New Roman" pitchFamily="18" charset="0"/>
              </a:rPr>
              <a:t>формыновые</a:t>
            </a:r>
            <a:r>
              <a:rPr lang="ru-RU" sz="2800" dirty="0" smtClean="0">
                <a:solidFill>
                  <a:schemeClr val="tx2"/>
                </a:solidFill>
                <a:cs typeface="Times New Roman" pitchFamily="18" charset="0"/>
              </a:rPr>
              <a:t> возможности</a:t>
            </a:r>
          </a:p>
          <a:p>
            <a:pPr algn="ctr"/>
            <a:endParaRPr lang="ru-RU" sz="28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/>
            <a:r>
              <a:rPr lang="ru-RU" sz="1900" dirty="0" err="1" smtClean="0">
                <a:solidFill>
                  <a:schemeClr val="tx1"/>
                </a:solidFill>
                <a:cs typeface="Times New Roman" pitchFamily="18" charset="0"/>
              </a:rPr>
              <a:t>Зубаирова</a:t>
            </a:r>
            <a:r>
              <a:rPr lang="ru-RU" sz="1900" dirty="0" smtClean="0">
                <a:solidFill>
                  <a:schemeClr val="tx1"/>
                </a:solidFill>
                <a:cs typeface="Times New Roman" pitchFamily="18" charset="0"/>
              </a:rPr>
              <a:t> Оксана Владимировна, методист по начальному образованию ИЦ «ВЕНТАНА-ГРАФ»</a:t>
            </a:r>
          </a:p>
          <a:p>
            <a:endParaRPr lang="ru-RU" sz="3500" dirty="0">
              <a:solidFill>
                <a:schemeClr val="tx2"/>
              </a:solidFill>
              <a:cs typeface="Times New Roman" pitchFamily="18" charset="0"/>
            </a:endParaRPr>
          </a:p>
        </p:txBody>
      </p:sp>
      <p:pic>
        <p:nvPicPr>
          <p:cNvPr id="6" name="Рисунок 7" descr="VG_logo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7788" y="5589240"/>
            <a:ext cx="132483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8" t="11965" r="74712"/>
          <a:stretch>
            <a:fillRect/>
          </a:stretch>
        </p:blipFill>
        <p:spPr bwMode="auto">
          <a:xfrm>
            <a:off x="0" y="0"/>
            <a:ext cx="212372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2656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-243408"/>
            <a:ext cx="9396536" cy="71014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268413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УМК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«НАЧАЛЬНАЯ ШКОЛА ХХ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ВЕКА»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484312"/>
            <a:ext cx="6400800" cy="5041031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  <a:buFontTx/>
              <a:buChar char="•"/>
            </a:pPr>
            <a:endParaRPr lang="ru-RU" sz="2400" dirty="0" smtClean="0"/>
          </a:p>
          <a:p>
            <a:pPr algn="l">
              <a:lnSpc>
                <a:spcPct val="80000"/>
              </a:lnSpc>
              <a:buFontTx/>
              <a:buChar char="•"/>
            </a:pPr>
            <a:endParaRPr lang="ru-RU" sz="2400" dirty="0" smtClean="0"/>
          </a:p>
        </p:txBody>
      </p:sp>
      <p:pic>
        <p:nvPicPr>
          <p:cNvPr id="31749" name="Picture 5" descr="clip_image00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357166"/>
            <a:ext cx="788987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Presiden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1857364"/>
            <a:ext cx="11525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Рисунок 5" descr="VG_logo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550" y="5949950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5" descr="E:\USERS\ZubairovaOV\Рабочий стол\Обложки учебников\2080_100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0" y="1052736"/>
            <a:ext cx="1105535" cy="1296144"/>
          </a:xfrm>
          <a:prstGeom prst="rect">
            <a:avLst/>
          </a:prstGeom>
          <a:noFill/>
        </p:spPr>
      </p:pic>
      <p:pic>
        <p:nvPicPr>
          <p:cNvPr id="10" name="Picture 34" descr="E:\USERS\ZubairovaOV\Рабочий стол\Обложки учебников\4276_100.t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1988840"/>
            <a:ext cx="108108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5" descr="E:\USERS\ZubairovaOV\Рабочий стол\Обложки учебников\4302_100.t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" y="3068960"/>
            <a:ext cx="102503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1259632" y="3861048"/>
            <a:ext cx="2088232" cy="1224136"/>
          </a:xfrm>
          <a:prstGeom prst="flowChartProcess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Моделирующая 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деятельность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491880" y="4725144"/>
            <a:ext cx="2448272" cy="1297558"/>
          </a:xfrm>
          <a:prstGeom prst="flowChartProcess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Проблемно- </a:t>
            </a:r>
          </a:p>
          <a:p>
            <a:pPr algn="ctr">
              <a:defRPr/>
            </a:pP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поисковая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деятельность</a:t>
            </a:r>
            <a:endParaRPr lang="ru-RU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6300192" y="3717032"/>
            <a:ext cx="2231604" cy="1296368"/>
          </a:xfrm>
          <a:prstGeom prst="flowChartProcess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Дифференцированное</a:t>
            </a:r>
            <a:endPara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обучение</a:t>
            </a:r>
            <a:endPara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3419872" y="1484785"/>
            <a:ext cx="2592140" cy="1152128"/>
          </a:xfrm>
          <a:prstGeom prst="flowChartProcess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Результативность</a:t>
            </a:r>
            <a:endParaRPr lang="ru-RU" sz="1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Стрелка вниз 22"/>
          <p:cNvSpPr/>
          <p:nvPr/>
        </p:nvSpPr>
        <p:spPr>
          <a:xfrm rot="14092120">
            <a:off x="2814038" y="2415660"/>
            <a:ext cx="418766" cy="1480514"/>
          </a:xfrm>
          <a:prstGeom prst="downArrow">
            <a:avLst>
              <a:gd name="adj1" fmla="val 50000"/>
              <a:gd name="adj2" fmla="val 45125"/>
            </a:avLst>
          </a:prstGeom>
          <a:solidFill>
            <a:schemeClr val="bg1">
              <a:lumMod val="65000"/>
            </a:schemeClr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7358211">
            <a:off x="6323050" y="2400200"/>
            <a:ext cx="418766" cy="1480514"/>
          </a:xfrm>
          <a:prstGeom prst="downArrow">
            <a:avLst>
              <a:gd name="adj1" fmla="val 50000"/>
              <a:gd name="adj2" fmla="val 45125"/>
            </a:avLst>
          </a:prstGeom>
          <a:solidFill>
            <a:schemeClr val="bg1">
              <a:lumMod val="65000"/>
            </a:schemeClr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0800000">
            <a:off x="4512451" y="2997934"/>
            <a:ext cx="418766" cy="1480514"/>
          </a:xfrm>
          <a:prstGeom prst="downArrow">
            <a:avLst>
              <a:gd name="adj1" fmla="val 50000"/>
              <a:gd name="adj2" fmla="val 45125"/>
            </a:avLst>
          </a:prstGeom>
          <a:solidFill>
            <a:schemeClr val="bg1">
              <a:lumMod val="65000"/>
            </a:schemeClr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Picture 39" descr="E:\USERS\ZubairovaOV\Рабочий стол\Обложки учебников\4295_100.t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437112"/>
            <a:ext cx="107791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11"/>
          <p:cNvPicPr>
            <a:picLocks noChangeAspect="1" noChangeArrowheads="1"/>
          </p:cNvPicPr>
          <p:nvPr/>
        </p:nvPicPr>
        <p:blipFill>
          <a:blip r:embed="rId11" cstate="print"/>
          <a:srcRect l="9058" t="19188" r="52898" b="10578"/>
          <a:stretch>
            <a:fillRect/>
          </a:stretch>
        </p:blipFill>
        <p:spPr bwMode="auto">
          <a:xfrm>
            <a:off x="928662" y="5214950"/>
            <a:ext cx="1166663" cy="14999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5" descr="VGlogo_elementary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252536" y="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4722649"/>
            <a:ext cx="845135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5877272"/>
            <a:ext cx="8748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10" name="Рисунок 5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60212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1520" y="214291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 ХХ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века</a:t>
            </a:r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1472" y="857232"/>
          <a:ext cx="828092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6072206"/>
            <a:ext cx="8072462" cy="1076323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Новые потребности  -  новые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формы</a:t>
            </a: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5" descr="VGlogo_elementary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32656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433267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Users\SudinaEA\Desktop\Окружающий мир\4304_Окружающий мир_4_Учебник_ч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2643182"/>
            <a:ext cx="1079253" cy="1357322"/>
          </a:xfrm>
          <a:prstGeom prst="rect">
            <a:avLst/>
          </a:prstGeom>
          <a:noFill/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28596" y="188640"/>
            <a:ext cx="8319868" cy="1008112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Электронная форма учебника представляет собой электронное издание, соответствующее по структуре, содержанию и художественному оформлению печатной форме учебника, содержащее материалы, расширяющие и дополняющие содержание учебника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  <a:endParaRPr lang="ru-RU" sz="16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4294967295"/>
          </p:nvPr>
        </p:nvSpPr>
        <p:spPr>
          <a:xfrm>
            <a:off x="4283968" y="1340768"/>
            <a:ext cx="4536504" cy="50405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Нормативно-правовые документы</a:t>
            </a:r>
            <a:endParaRPr lang="ru-RU" sz="1800" dirty="0"/>
          </a:p>
        </p:txBody>
      </p:sp>
      <p:sp>
        <p:nvSpPr>
          <p:cNvPr id="16" name="Содержимое 15"/>
          <p:cNvSpPr>
            <a:spLocks noGrp="1"/>
          </p:cNvSpPr>
          <p:nvPr>
            <p:ph sz="quarter" idx="4294967295"/>
          </p:nvPr>
        </p:nvSpPr>
        <p:spPr>
          <a:xfrm>
            <a:off x="4427984" y="1700808"/>
            <a:ext cx="4320480" cy="4896544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sz="1600" dirty="0" smtClean="0"/>
              <a:t>Федеральный закон «Об образовании в Российской Федерации» (№273, от 29 декабря 2012)</a:t>
            </a:r>
          </a:p>
          <a:p>
            <a:r>
              <a:rPr lang="ru-RU" sz="1200" dirty="0" smtClean="0"/>
              <a:t>Статья 18. </a:t>
            </a:r>
            <a:r>
              <a:rPr lang="ru-RU" sz="1200" b="0" dirty="0" smtClean="0"/>
              <a:t>Печатный и электронные образовательные и информационные ресурсы.</a:t>
            </a:r>
          </a:p>
          <a:p>
            <a:r>
              <a:rPr lang="ru-RU" sz="1200" dirty="0" smtClean="0"/>
              <a:t>Статья 13. </a:t>
            </a:r>
            <a:r>
              <a:rPr lang="ru-RU" sz="1200" b="0" dirty="0" smtClean="0"/>
              <a:t>Общие требования к реализации образовательных программ</a:t>
            </a:r>
            <a:r>
              <a:rPr lang="ru-RU" sz="1600" b="0" dirty="0" smtClean="0"/>
              <a:t>.</a:t>
            </a:r>
            <a:endParaRPr lang="ru-RU" sz="1600" dirty="0" smtClean="0"/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Приказ N 1047 </a:t>
            </a:r>
            <a:r>
              <a:rPr lang="ru-RU" sz="1600" dirty="0" err="1" smtClean="0"/>
              <a:t>Минобрнауки</a:t>
            </a:r>
            <a:r>
              <a:rPr lang="ru-RU" sz="1600" dirty="0" smtClean="0"/>
              <a:t> России от 5 сентября 2013 г.</a:t>
            </a:r>
          </a:p>
          <a:p>
            <a:r>
              <a:rPr lang="ru-RU" sz="1200" b="0" dirty="0" smtClean="0"/>
              <a:t>«Об утверждении Порядка формирования федерального перечня учебников, рекомендуемых к 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образования».</a:t>
            </a:r>
            <a:endParaRPr lang="ru-RU" sz="1200" dirty="0" smtClean="0"/>
          </a:p>
          <a:p>
            <a:pPr lvl="0">
              <a:buFont typeface="Arial" pitchFamily="34" charset="0"/>
              <a:buChar char="•"/>
            </a:pPr>
            <a:r>
              <a:rPr lang="ru-RU" sz="1600" dirty="0" smtClean="0"/>
              <a:t>Приказ N 1559 </a:t>
            </a:r>
            <a:r>
              <a:rPr lang="ru-RU" sz="1600" dirty="0" err="1" smtClean="0"/>
              <a:t>Минобрнауки</a:t>
            </a:r>
            <a:r>
              <a:rPr lang="ru-RU" sz="1600" dirty="0" smtClean="0"/>
              <a:t> России от 8 декабря 2014 г</a:t>
            </a:r>
            <a:r>
              <a:rPr lang="ru-RU" sz="1400" dirty="0" smtClean="0"/>
              <a:t>.</a:t>
            </a:r>
          </a:p>
          <a:p>
            <a:pPr lvl="0">
              <a:defRPr/>
            </a:pPr>
            <a:r>
              <a:rPr lang="ru-RU" sz="1300" b="0" dirty="0" smtClean="0"/>
              <a:t>«</a:t>
            </a:r>
            <a:r>
              <a:rPr lang="ru-RU" sz="1200" b="0" dirty="0" smtClean="0"/>
              <a:t>О внесении изменений в Порядок формирования федерального перечня учебников, рекомендуемых к</a:t>
            </a:r>
          </a:p>
          <a:p>
            <a:pPr lvl="0">
              <a:defRPr/>
            </a:pPr>
            <a:r>
              <a:rPr lang="ru-RU" sz="1200" b="0" dirty="0" smtClean="0"/>
              <a:t>использованию при реализации имеющих государственную аккредитацию образовательных программ начального общего, основного общего, среднего общего образования, утвержденный Приказом 1047 от 5 сентября 2013 г.».</a:t>
            </a:r>
            <a:endParaRPr lang="ru-RU" sz="1200" b="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5661248"/>
            <a:ext cx="4427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Новые формы – новые возможности</a:t>
            </a:r>
          </a:p>
        </p:txBody>
      </p:sp>
      <p:pic>
        <p:nvPicPr>
          <p:cNvPr id="12" name="Picture 4" descr="http://sd.citilink.ru/items/12722/792822/images/792822_v06_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077072"/>
            <a:ext cx="2808312" cy="1634928"/>
          </a:xfrm>
          <a:prstGeom prst="rect">
            <a:avLst/>
          </a:prstGeom>
          <a:noFill/>
        </p:spPr>
      </p:pic>
      <p:pic>
        <p:nvPicPr>
          <p:cNvPr id="13" name="Picture 3" descr="11"/>
          <p:cNvPicPr>
            <a:picLocks noChangeAspect="1" noChangeArrowheads="1"/>
          </p:cNvPicPr>
          <p:nvPr/>
        </p:nvPicPr>
        <p:blipFill>
          <a:blip r:embed="rId6" cstate="print"/>
          <a:srcRect l="9058" t="19188" r="52898" b="10578"/>
          <a:stretch>
            <a:fillRect/>
          </a:stretch>
        </p:blipFill>
        <p:spPr bwMode="auto">
          <a:xfrm>
            <a:off x="714348" y="1857364"/>
            <a:ext cx="1166663" cy="14999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5" descr="E:\USERS\ZubairovaOV\Рабочий стол\Обложки учебников\2080_100.t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0" y="1285860"/>
            <a:ext cx="1145456" cy="1342948"/>
          </a:xfrm>
          <a:prstGeom prst="rect">
            <a:avLst/>
          </a:prstGeom>
          <a:noFill/>
        </p:spPr>
      </p:pic>
      <p:pic>
        <p:nvPicPr>
          <p:cNvPr id="18" name="Picture 2" descr="http://www.lib.znaimo.com.ua/tw_files2/urls_4/960/d-959135/959135_html_m1a14c79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357694"/>
            <a:ext cx="1293583" cy="1174269"/>
          </a:xfrm>
          <a:prstGeom prst="rect">
            <a:avLst/>
          </a:prstGeom>
          <a:noFill/>
        </p:spPr>
      </p:pic>
      <p:pic>
        <p:nvPicPr>
          <p:cNvPr id="19" name="Рисунок 15" descr="VGlogo_elementary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429652" y="6286520"/>
            <a:ext cx="503560" cy="43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 l="9450" t="10336" r="10226" b="18052"/>
          <a:stretch>
            <a:fillRect/>
          </a:stretch>
        </p:blipFill>
        <p:spPr bwMode="auto">
          <a:xfrm>
            <a:off x="-180528" y="980728"/>
            <a:ext cx="914400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ая выноска 5"/>
          <p:cNvSpPr/>
          <p:nvPr/>
        </p:nvSpPr>
        <p:spPr>
          <a:xfrm>
            <a:off x="6948264" y="1628800"/>
            <a:ext cx="1928224" cy="864096"/>
          </a:xfrm>
          <a:prstGeom prst="wedgeRectCallout">
            <a:avLst>
              <a:gd name="adj1" fmla="val -290652"/>
              <a:gd name="adj2" fmla="val 428443"/>
            </a:avLst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  <a:prstDash val="sysDot"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tx1"/>
                </a:solidFill>
              </a:rPr>
              <a:t>Инструкция по использованию  ЭФУ</a:t>
            </a:r>
          </a:p>
        </p:txBody>
      </p:sp>
      <p:pic>
        <p:nvPicPr>
          <p:cNvPr id="9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20880" cy="432048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Иструкция</a:t>
            </a:r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 работе с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 l="10950" t="36588" r="12412" b="21082"/>
          <a:stretch>
            <a:fillRect/>
          </a:stretch>
        </p:blipFill>
        <p:spPr bwMode="auto">
          <a:xfrm>
            <a:off x="0" y="2564904"/>
            <a:ext cx="464400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17830" t="17830" r="26897" b="46510"/>
          <a:stretch>
            <a:fillRect/>
          </a:stretch>
        </p:blipFill>
        <p:spPr bwMode="auto">
          <a:xfrm>
            <a:off x="4788024" y="2780928"/>
            <a:ext cx="417646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/>
          <a:srcRect l="10181" t="7954" r="10917" b="82009"/>
          <a:stretch>
            <a:fillRect/>
          </a:stretch>
        </p:blipFill>
        <p:spPr bwMode="auto">
          <a:xfrm>
            <a:off x="0" y="1052736"/>
            <a:ext cx="91440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7164288" y="2132856"/>
            <a:ext cx="1728192" cy="864096"/>
          </a:xfrm>
          <a:prstGeom prst="wedgeRectCallout">
            <a:avLst>
              <a:gd name="adj1" fmla="val -175178"/>
              <a:gd name="adj2" fmla="val -64176"/>
            </a:avLst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  <a:prstDash val="sysDot"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Панель инструментов</a:t>
            </a:r>
          </a:p>
        </p:txBody>
      </p:sp>
      <p:pic>
        <p:nvPicPr>
          <p:cNvPr id="12" name="Рисунок 5" descr="VG_logo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00" y="6165304"/>
            <a:ext cx="731574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5" descr="VGlogo_elementar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 l="12481" t="20059" r="53642" b="10850"/>
          <a:stretch>
            <a:fillRect/>
          </a:stretch>
        </p:blipFill>
        <p:spPr bwMode="auto">
          <a:xfrm>
            <a:off x="323528" y="1124744"/>
            <a:ext cx="302418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5" cstate="print"/>
          <a:srcRect l="16047" t="15601" r="19765" b="6393"/>
          <a:stretch>
            <a:fillRect/>
          </a:stretch>
        </p:blipFill>
        <p:spPr bwMode="auto">
          <a:xfrm>
            <a:off x="3707904" y="764704"/>
            <a:ext cx="432048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ая выноска 8"/>
          <p:cNvSpPr/>
          <p:nvPr/>
        </p:nvSpPr>
        <p:spPr>
          <a:xfrm>
            <a:off x="5580112" y="5661248"/>
            <a:ext cx="2216256" cy="864096"/>
          </a:xfrm>
          <a:prstGeom prst="wedgeRectCallout">
            <a:avLst>
              <a:gd name="adj1" fmla="val -89899"/>
              <a:gd name="adj2" fmla="val -131403"/>
            </a:avLst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  <a:prstDash val="sysDot"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Любую иллюстрацию можно увеличить, кликнув по ней мышью</a:t>
            </a:r>
          </a:p>
        </p:txBody>
      </p:sp>
      <p:pic>
        <p:nvPicPr>
          <p:cNvPr id="12" name="Рисунок 5" descr="VG_logo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5" descr="VGlogo_elementar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632848" cy="1008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ЭФУ представлена в общедоступных форматах, </a:t>
            </a:r>
            <a:b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имеющих лицензионных ограничений</a:t>
            </a:r>
            <a:b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участника образовательного процесса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28800"/>
            <a:ext cx="3347864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Овал 4"/>
          <p:cNvSpPr/>
          <p:nvPr/>
        </p:nvSpPr>
        <p:spPr>
          <a:xfrm>
            <a:off x="1619672" y="1484784"/>
            <a:ext cx="864096" cy="720080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держимое 3"/>
          <p:cNvSpPr>
            <a:spLocks noGrp="1"/>
          </p:cNvSpPr>
          <p:nvPr>
            <p:ph sz="half" idx="4294967295"/>
          </p:nvPr>
        </p:nvSpPr>
        <p:spPr>
          <a:xfrm>
            <a:off x="3707904" y="1484784"/>
            <a:ext cx="5261474" cy="87264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z="1400" dirty="0" smtClean="0"/>
              <a:t>(«Азбука» или «ОРФОГРАФ»)</a:t>
            </a:r>
          </a:p>
          <a:p>
            <a:r>
              <a:rPr lang="ru-RU" sz="1400" dirty="0" smtClean="0"/>
              <a:t>- выбор и покупка ЭФУ</a:t>
            </a:r>
          </a:p>
          <a:p>
            <a:pPr>
              <a:buFontTx/>
              <a:buChar char="-"/>
            </a:pPr>
            <a:r>
              <a:rPr lang="ru-RU" sz="1400" dirty="0" smtClean="0"/>
              <a:t> установка приложения  компании </a:t>
            </a:r>
            <a:r>
              <a:rPr lang="ru-RU" sz="1400" dirty="0" err="1" smtClean="0"/>
              <a:t>агрегатора</a:t>
            </a:r>
            <a:r>
              <a:rPr lang="ru-RU" sz="1400" dirty="0" smtClean="0"/>
              <a:t> </a:t>
            </a:r>
          </a:p>
          <a:p>
            <a:pPr>
              <a:buFontTx/>
              <a:buChar char="-"/>
            </a:pPr>
            <a:endParaRPr lang="ru-RU" sz="14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645024"/>
            <a:ext cx="4248472" cy="2852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Содержимое 3"/>
          <p:cNvSpPr>
            <a:spLocks noGrp="1"/>
          </p:cNvSpPr>
          <p:nvPr>
            <p:ph sz="half" idx="4294967295"/>
          </p:nvPr>
        </p:nvSpPr>
        <p:spPr>
          <a:xfrm>
            <a:off x="323528" y="4509120"/>
            <a:ext cx="3254370" cy="114300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ru-RU" sz="1400" dirty="0" smtClean="0"/>
              <a:t> используемые форматы:</a:t>
            </a:r>
          </a:p>
          <a:p>
            <a:pPr>
              <a:buFontTx/>
              <a:buChar char="-"/>
            </a:pPr>
            <a:r>
              <a:rPr lang="en-US" sz="1400" dirty="0" smtClean="0"/>
              <a:t> </a:t>
            </a:r>
            <a:r>
              <a:rPr lang="en-US" sz="1400" dirty="0" err="1" smtClean="0"/>
              <a:t>pdf</a:t>
            </a:r>
            <a:r>
              <a:rPr lang="ru-RU" sz="1400" dirty="0" smtClean="0"/>
              <a:t> /</a:t>
            </a:r>
            <a:r>
              <a:rPr lang="en-US" sz="1400" dirty="0" smtClean="0"/>
              <a:t>html</a:t>
            </a:r>
            <a:r>
              <a:rPr lang="ru-RU" sz="1400" dirty="0" smtClean="0"/>
              <a:t>/ учебники</a:t>
            </a:r>
            <a:endParaRPr lang="en-US" sz="1400" dirty="0" smtClean="0"/>
          </a:p>
          <a:p>
            <a:pPr>
              <a:buFontTx/>
              <a:buChar char="-"/>
            </a:pPr>
            <a:r>
              <a:rPr lang="en-US" sz="1400" dirty="0" smtClean="0"/>
              <a:t> html 5</a:t>
            </a:r>
            <a:r>
              <a:rPr lang="ru-RU" sz="1400" dirty="0" smtClean="0"/>
              <a:t> / </a:t>
            </a:r>
            <a:r>
              <a:rPr lang="ru-RU" sz="1400" dirty="0" err="1" smtClean="0"/>
              <a:t>мультимедийные</a:t>
            </a:r>
            <a:r>
              <a:rPr lang="ru-RU" sz="1400" dirty="0" smtClean="0"/>
              <a:t> объекты (за исключением внешних ссылок)</a:t>
            </a:r>
            <a:endParaRPr lang="en-US" sz="1400" dirty="0" smtClean="0"/>
          </a:p>
          <a:p>
            <a:pPr>
              <a:buFontTx/>
              <a:buChar char="-"/>
            </a:pPr>
            <a:endParaRPr lang="en-US" sz="14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ru-RU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 descr="E:\USERS\KrutovaIS\Desktop\Логотипы в каталог\orfograf-logo-gree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2348880"/>
            <a:ext cx="2592288" cy="1074622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</p:pic>
      <p:pic>
        <p:nvPicPr>
          <p:cNvPr id="1027" name="Picture 3" descr="E:\USERS\KrutovaIS\Desktop\Логотипы в каталог\app-ico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132856"/>
            <a:ext cx="360040" cy="360040"/>
          </a:xfrm>
          <a:prstGeom prst="rect">
            <a:avLst/>
          </a:prstGeom>
          <a:noFill/>
        </p:spPr>
      </p:pic>
      <p:pic>
        <p:nvPicPr>
          <p:cNvPr id="3" name="Picture 2" descr="E:\USERS\KrutovaIS\Desktop\Логотипы в каталог\Azbuka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2348880"/>
            <a:ext cx="2232248" cy="1080120"/>
          </a:xfrm>
          <a:prstGeom prst="rect">
            <a:avLst/>
          </a:prstGeom>
          <a:noFill/>
        </p:spPr>
      </p:pic>
      <p:sp>
        <p:nvSpPr>
          <p:cNvPr id="12" name="Овал 11"/>
          <p:cNvSpPr/>
          <p:nvPr/>
        </p:nvSpPr>
        <p:spPr>
          <a:xfrm>
            <a:off x="2483768" y="1916832"/>
            <a:ext cx="792088" cy="720080"/>
          </a:xfrm>
          <a:prstGeom prst="ellipse">
            <a:avLst/>
          </a:prstGeom>
          <a:noFill/>
          <a:ln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5" descr="VG_logo3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VGlogo_elementary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0129118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920880" cy="64807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ЭФУ может быть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09504"/>
            <a:ext cx="4040188" cy="1062174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установлена на любых широко распространенных операционных системах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034" y="2505845"/>
            <a:ext cx="4040188" cy="456649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err="1" smtClean="0"/>
              <a:t>Windows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(версия от 7 и выше, ХР) для ПК</a:t>
            </a:r>
          </a:p>
          <a:p>
            <a:pPr>
              <a:buFont typeface="Wingdings" pitchFamily="2" charset="2"/>
              <a:buChar char="§"/>
            </a:pPr>
            <a:r>
              <a:rPr lang="ru-RU" dirty="0" err="1" smtClean="0"/>
              <a:t>Android</a:t>
            </a:r>
            <a:r>
              <a:rPr lang="ru-RU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(версия от 4 и выше) </a:t>
            </a:r>
          </a:p>
          <a:p>
            <a:pPr>
              <a:buFont typeface="Wingdings" pitchFamily="2" charset="2"/>
              <a:buChar char="§"/>
            </a:pPr>
            <a:r>
              <a:rPr lang="ru-RU" dirty="0" err="1" smtClean="0"/>
              <a:t>iOS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071546"/>
            <a:ext cx="4041775" cy="984268"/>
          </a:xfrm>
        </p:spPr>
        <p:txBody>
          <a:bodyPr>
            <a:noAutofit/>
          </a:bodyPr>
          <a:lstStyle/>
          <a:p>
            <a:r>
              <a:rPr lang="ru-RU" sz="1800" dirty="0" smtClean="0"/>
              <a:t>воспроизведена на различных электронных мобильных устройствах</a:t>
            </a:r>
            <a:endParaRPr lang="ru-RU" sz="18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05845"/>
            <a:ext cx="4041775" cy="456649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000" dirty="0" smtClean="0"/>
              <a:t>планшетных компьютерах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на персональных компьютерах, 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в том числе с подключением интерактивной доски</a:t>
            </a:r>
            <a:endParaRPr lang="ru-RU" sz="2000" dirty="0"/>
          </a:p>
        </p:txBody>
      </p:sp>
      <p:pic>
        <p:nvPicPr>
          <p:cNvPr id="10" name="Picture 6" descr="http://benchit.kz/uploads/03e4f192f3b27c64ecc07b591721095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437112"/>
            <a:ext cx="2829088" cy="2000264"/>
          </a:xfrm>
          <a:prstGeom prst="rect">
            <a:avLst/>
          </a:prstGeom>
          <a:noFill/>
        </p:spPr>
      </p:pic>
      <p:pic>
        <p:nvPicPr>
          <p:cNvPr id="11" name="Picture 10" descr="http://cs5742.vkontakte.ru/u4318539/-14/x_75c6ea7e.jpg"/>
          <p:cNvPicPr>
            <a:picLocks noChangeAspect="1" noChangeArrowheads="1"/>
          </p:cNvPicPr>
          <p:nvPr/>
        </p:nvPicPr>
        <p:blipFill>
          <a:blip r:embed="rId5" cstate="print"/>
          <a:srcRect l="11340" t="17613" r="25661" b="7872"/>
          <a:stretch>
            <a:fillRect/>
          </a:stretch>
        </p:blipFill>
        <p:spPr bwMode="auto">
          <a:xfrm>
            <a:off x="1643042" y="5350681"/>
            <a:ext cx="785818" cy="8644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2" name="Picture 12" descr="http://ufa-edu.ru/upload/iblock/b5b/b5b1d68f75c76c4ccfff2eb11a6971d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4286255"/>
            <a:ext cx="1785950" cy="1184681"/>
          </a:xfrm>
          <a:prstGeom prst="rect">
            <a:avLst/>
          </a:prstGeom>
          <a:noFill/>
        </p:spPr>
      </p:pic>
      <p:pic>
        <p:nvPicPr>
          <p:cNvPr id="13" name="Picture 14" descr="http://www.smart-shop.ua/photo/product/asus-padfone-a66-1a088wwe--90at0011000880q--2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5500702"/>
            <a:ext cx="1285884" cy="1285884"/>
          </a:xfrm>
          <a:prstGeom prst="rect">
            <a:avLst/>
          </a:prstGeom>
          <a:noFill/>
        </p:spPr>
      </p:pic>
      <p:pic>
        <p:nvPicPr>
          <p:cNvPr id="14" name="Picture 18" descr="http://schooldesk.ru/files/Image/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4429132"/>
            <a:ext cx="1571636" cy="1974939"/>
          </a:xfrm>
          <a:prstGeom prst="rect">
            <a:avLst/>
          </a:prstGeom>
          <a:noFill/>
        </p:spPr>
      </p:pic>
      <p:pic>
        <p:nvPicPr>
          <p:cNvPr id="15" name="Рисунок 15" descr="VGlogo_elementary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52536" y="260648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4071934" y="5000636"/>
            <a:ext cx="642942" cy="571504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1080120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Функционирует  на устройствах пользователей  </a:t>
            </a:r>
            <a:b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без подключения к сети «Интернет» </a:t>
            </a:r>
            <a:b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1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(за исключением внешних ссылок)</a:t>
            </a:r>
            <a:endParaRPr lang="ru-RU" sz="1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t="11842"/>
          <a:stretch>
            <a:fillRect/>
          </a:stretch>
        </p:blipFill>
        <p:spPr bwMode="auto">
          <a:xfrm>
            <a:off x="1" y="1357298"/>
            <a:ext cx="8460432" cy="5168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4071934" y="5214950"/>
            <a:ext cx="714380" cy="50006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785926"/>
            <a:ext cx="469903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Прямая со стрелкой 7"/>
          <p:cNvCxnSpPr>
            <a:stCxn id="5" idx="0"/>
          </p:cNvCxnSpPr>
          <p:nvPr/>
        </p:nvCxnSpPr>
        <p:spPr>
          <a:xfrm rot="16200000" flipV="1">
            <a:off x="1107257" y="1893083"/>
            <a:ext cx="3143272" cy="3500462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5" descr="VG_logo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288032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ЭФУ содержит: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0"/>
          </p:nvPr>
        </p:nvSpPr>
        <p:spPr>
          <a:xfrm>
            <a:off x="0" y="1124744"/>
            <a:ext cx="3995936" cy="547260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Педагогически обоснованное для усвоения материала учебника количество мультимедийных </a:t>
            </a:r>
            <a:endParaRPr lang="en-US" sz="1800" dirty="0" smtClean="0"/>
          </a:p>
          <a:p>
            <a:r>
              <a:rPr lang="ru-RU" sz="1800" dirty="0" smtClean="0"/>
              <a:t>и/или интерактивных элементов:</a:t>
            </a:r>
          </a:p>
          <a:p>
            <a:endParaRPr lang="ru-RU" sz="1800" dirty="0" smtClean="0"/>
          </a:p>
          <a:p>
            <a:endParaRPr lang="ru-RU" sz="1800" dirty="0" smtClean="0"/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галереи изображений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</a:t>
            </a:r>
            <a:r>
              <a:rPr lang="ru-RU" sz="1800" dirty="0" err="1" smtClean="0"/>
              <a:t>аудиофрагменты</a:t>
            </a:r>
            <a:endParaRPr lang="ru-RU" sz="1800" dirty="0" smtClean="0"/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видеоролики</a:t>
            </a:r>
            <a:endParaRPr lang="en-US" sz="1800" dirty="0" smtClean="0"/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презентации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/>
              <a:t> </a:t>
            </a:r>
            <a:r>
              <a:rPr lang="ru-RU" sz="1800" dirty="0" smtClean="0"/>
              <a:t>анимационные ролики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интерактивные карты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тренажеры</a:t>
            </a:r>
          </a:p>
          <a:p>
            <a:pPr>
              <a:buFont typeface="Wingdings" pitchFamily="2" charset="2"/>
              <a:buChar char="v"/>
            </a:pPr>
            <a:r>
              <a:rPr lang="ru-RU" sz="1800" dirty="0" smtClean="0"/>
              <a:t> и иное</a:t>
            </a:r>
            <a:endParaRPr lang="ru-RU" sz="1800" dirty="0"/>
          </a:p>
        </p:txBody>
      </p:sp>
      <p:pic>
        <p:nvPicPr>
          <p:cNvPr id="1026" name="Picture 2" descr="E:\USERS\SudinaEA\Desktop\3 августа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1" y="620689"/>
            <a:ext cx="4032449" cy="5976664"/>
          </a:xfrm>
          <a:prstGeom prst="rect">
            <a:avLst/>
          </a:prstGeom>
          <a:noFill/>
        </p:spPr>
      </p:pic>
      <p:pic>
        <p:nvPicPr>
          <p:cNvPr id="9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44409" y="6128935"/>
            <a:ext cx="720204" cy="54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0019281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55576" y="2488545"/>
            <a:ext cx="7848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6768752" cy="40011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Схема 3">
            <a:hlinkClick r:id="rId3"/>
          </p:cNvPr>
          <p:cNvGraphicFramePr/>
          <p:nvPr/>
        </p:nvGraphicFramePr>
        <p:xfrm>
          <a:off x="0" y="836712"/>
          <a:ext cx="8461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2051050" y="142875"/>
            <a:ext cx="7092950" cy="6477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6282208"/>
            <a:ext cx="767723" cy="5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147033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4" cstate="print"/>
          <a:srcRect l="22221" t="12903" r="22225" b="3226"/>
          <a:stretch>
            <a:fillRect/>
          </a:stretch>
        </p:blipFill>
        <p:spPr bwMode="auto">
          <a:xfrm>
            <a:off x="179512" y="1052736"/>
            <a:ext cx="367240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95536" y="0"/>
            <a:ext cx="8496944" cy="1340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itchFamily="34" charset="0"/>
            </a:endParaRPr>
          </a:p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                                                               </a:t>
            </a:r>
          </a:p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                                                                         </a:t>
            </a:r>
            <a:r>
              <a:rPr lang="ru-RU" sz="24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ГАЛЕРЕЯ ИЗОБРАЖЕНИЙ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</a:endParaRPr>
          </a:p>
          <a:p>
            <a:pPr marL="0" marR="0" lvl="1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5" cstate="print"/>
          <a:srcRect l="12453" t="21311" r="9717" b="13115"/>
          <a:stretch>
            <a:fillRect/>
          </a:stretch>
        </p:blipFill>
        <p:spPr bwMode="auto">
          <a:xfrm>
            <a:off x="3563888" y="3140968"/>
            <a:ext cx="468052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5" descr="VG_logo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5" descr="VGlogo_elementar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496944" cy="864096"/>
          </a:xfrm>
        </p:spPr>
        <p:txBody>
          <a:bodyPr>
            <a:noAutofit/>
          </a:bodyPr>
          <a:lstStyle/>
          <a:p>
            <a:pPr lvl="1" algn="ctr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ВИДЕОПЛЕЕР </a:t>
            </a: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</a:t>
            </a:r>
            <a:r>
              <a:rPr lang="ru-RU" sz="2400" b="1" i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</a:t>
            </a:r>
            <a:endParaRPr lang="ru-RU" b="1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16" name="Рисунок 5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 l="25151" t="27739" r="24950" b="25481"/>
          <a:stretch>
            <a:fillRect/>
          </a:stretch>
        </p:blipFill>
        <p:spPr bwMode="auto">
          <a:xfrm>
            <a:off x="731573" y="1268760"/>
            <a:ext cx="7440827" cy="5094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260648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971600" y="332656"/>
            <a:ext cx="792088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1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АНИМАЦИОННЫЕ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</a:rPr>
              <a:t> РОЛИКИ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4085" t="15789" r="12677" b="5263"/>
          <a:stretch>
            <a:fillRect/>
          </a:stretch>
        </p:blipFill>
        <p:spPr bwMode="auto">
          <a:xfrm>
            <a:off x="323528" y="1412776"/>
            <a:ext cx="520057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 l="7331" t="14400" r="4699" b="4961"/>
          <a:stretch>
            <a:fillRect/>
          </a:stretch>
        </p:blipFill>
        <p:spPr bwMode="auto">
          <a:xfrm>
            <a:off x="5148064" y="3933056"/>
            <a:ext cx="345638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Прямая со стрелкой 13"/>
          <p:cNvCxnSpPr/>
          <p:nvPr/>
        </p:nvCxnSpPr>
        <p:spPr>
          <a:xfrm>
            <a:off x="5004048" y="4869160"/>
            <a:ext cx="2475468" cy="631839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ая выноска 9"/>
          <p:cNvSpPr/>
          <p:nvPr/>
        </p:nvSpPr>
        <p:spPr>
          <a:xfrm>
            <a:off x="5004048" y="2204864"/>
            <a:ext cx="3571900" cy="864096"/>
          </a:xfrm>
          <a:prstGeom prst="wedgeRectCallout">
            <a:avLst>
              <a:gd name="adj1" fmla="val 17288"/>
              <a:gd name="adj2" fmla="val 339788"/>
            </a:avLst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  <a:prstDash val="sysDot"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altLang="en-US" sz="1050" dirty="0" smtClean="0">
                <a:solidFill>
                  <a:schemeClr val="tx1"/>
                </a:solidFill>
              </a:rPr>
              <a:t>Анимационный ролик управляется стандартными кнопками и позволяет остановить или возобновить просмотр, просмотреть ролик повторно, отрегулировать уровень звука.</a:t>
            </a:r>
          </a:p>
        </p:txBody>
      </p:sp>
      <p:pic>
        <p:nvPicPr>
          <p:cNvPr id="15" name="Рисунок 5" descr="VG_logo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5" descr="VGlogo_elementar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332656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55576" y="2488545"/>
            <a:ext cx="7848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6768752" cy="40011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Схема 3">
            <a:hlinkClick r:id="rId3"/>
          </p:cNvPr>
          <p:cNvGraphicFramePr/>
          <p:nvPr/>
        </p:nvGraphicFramePr>
        <p:xfrm>
          <a:off x="0" y="836712"/>
          <a:ext cx="8461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2051050" y="142852"/>
            <a:ext cx="7092950" cy="6477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6282208"/>
            <a:ext cx="767723" cy="5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142908" y="142852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147033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Содержимое 3"/>
          <p:cNvPicPr>
            <a:picLocks noGrp="1"/>
          </p:cNvPicPr>
          <p:nvPr>
            <p:ph sz="quarter" idx="10"/>
          </p:nvPr>
        </p:nvPicPr>
        <p:blipFill>
          <a:blip r:embed="rId4" cstate="print"/>
          <a:srcRect t="5585" r="877" b="3654"/>
          <a:stretch>
            <a:fillRect/>
          </a:stretch>
        </p:blipFill>
        <p:spPr bwMode="auto">
          <a:xfrm>
            <a:off x="323528" y="1124744"/>
            <a:ext cx="813690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44408" y="6093296"/>
            <a:ext cx="6651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019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 l="34130" t="12201" r="10626" b="6951"/>
          <a:stretch>
            <a:fillRect/>
          </a:stretch>
        </p:blipFill>
        <p:spPr bwMode="auto">
          <a:xfrm>
            <a:off x="3491880" y="0"/>
            <a:ext cx="565212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Содержимое 6"/>
          <p:cNvPicPr>
            <a:picLocks noGrp="1"/>
          </p:cNvPicPr>
          <p:nvPr>
            <p:ph sz="half" idx="1"/>
          </p:nvPr>
        </p:nvPicPr>
        <p:blipFill>
          <a:blip r:embed="rId5" cstate="print"/>
          <a:srcRect l="6228" t="19652" r="8188" b="10162"/>
          <a:stretch>
            <a:fillRect/>
          </a:stretch>
        </p:blipFill>
        <p:spPr bwMode="auto">
          <a:xfrm>
            <a:off x="0" y="1268760"/>
            <a:ext cx="3995936" cy="18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Содержимое 7"/>
          <p:cNvPicPr>
            <a:picLocks noGrp="1"/>
          </p:cNvPicPr>
          <p:nvPr>
            <p:ph sz="half" idx="2"/>
          </p:nvPr>
        </p:nvPicPr>
        <p:blipFill>
          <a:blip r:embed="rId6" cstate="print"/>
          <a:srcRect l="8915" t="19652" r="7284" b="10162"/>
          <a:stretch>
            <a:fillRect/>
          </a:stretch>
        </p:blipFill>
        <p:spPr bwMode="auto">
          <a:xfrm>
            <a:off x="0" y="4365104"/>
            <a:ext cx="3851920" cy="18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3635896" y="1556792"/>
            <a:ext cx="5112568" cy="21602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3275856" y="4293096"/>
            <a:ext cx="5616624" cy="10081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5" descr="VGlogo_elementar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0648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4" cstate="print"/>
          <a:srcRect l="33463" t="12201" r="10626" b="6951"/>
          <a:stretch>
            <a:fillRect/>
          </a:stretch>
        </p:blipFill>
        <p:spPr bwMode="auto">
          <a:xfrm>
            <a:off x="3563888" y="0"/>
            <a:ext cx="5328592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5" cstate="print"/>
          <a:srcRect l="8725" t="19565" r="7768" b="10870"/>
          <a:stretch>
            <a:fillRect/>
          </a:stretch>
        </p:blipFill>
        <p:spPr bwMode="auto">
          <a:xfrm>
            <a:off x="0" y="1124744"/>
            <a:ext cx="309634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6" cstate="print"/>
          <a:srcRect l="6783" t="15688" r="7768" b="10354"/>
          <a:stretch>
            <a:fillRect/>
          </a:stretch>
        </p:blipFill>
        <p:spPr bwMode="auto">
          <a:xfrm>
            <a:off x="0" y="4077072"/>
            <a:ext cx="316835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2771800" y="2132856"/>
            <a:ext cx="5832648" cy="129614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2915816" y="3933056"/>
            <a:ext cx="5832648" cy="165618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55576" y="2488545"/>
            <a:ext cx="7848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6768752" cy="40011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Схема 3">
            <a:hlinkClick r:id="rId3"/>
          </p:cNvPr>
          <p:cNvGraphicFramePr/>
          <p:nvPr/>
        </p:nvGraphicFramePr>
        <p:xfrm>
          <a:off x="0" y="836712"/>
          <a:ext cx="8461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2051050" y="142852"/>
            <a:ext cx="7092950" cy="6477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6282208"/>
            <a:ext cx="767723" cy="5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147033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339752" y="260648"/>
            <a:ext cx="5328592" cy="432048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Составление модели обложки.</a:t>
            </a: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1"/>
          </p:nvPr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71" t="32786" r="13194" b="3604"/>
          <a:stretch/>
        </p:blipFill>
        <p:spPr>
          <a:xfrm>
            <a:off x="1115616" y="764704"/>
            <a:ext cx="6984776" cy="5182253"/>
          </a:xfrm>
        </p:spPr>
      </p:pic>
      <p:pic>
        <p:nvPicPr>
          <p:cNvPr id="7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3887471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813" t="24363" r="9636" b="7716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 l="12103" t="15961" r="9345" b="15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500" t="21945" r="12500" b="148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479" t="21867" r="10922" b="161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254" t="12999" r="6807" b="42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 l="6206" t="10133" r="11998" b="64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521" t="13289" r="11407" b="15837"/>
          <a:stretch>
            <a:fillRect/>
          </a:stretch>
        </p:blipFill>
        <p:spPr bwMode="auto">
          <a:xfrm>
            <a:off x="-79158" y="0"/>
            <a:ext cx="922315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4" cstate="print"/>
          <a:srcRect l="22438" t="12201" r="22438" b="3801"/>
          <a:stretch>
            <a:fillRect/>
          </a:stretch>
        </p:blipFill>
        <p:spPr bwMode="auto">
          <a:xfrm>
            <a:off x="1907704" y="0"/>
            <a:ext cx="504056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8423" y="6236946"/>
            <a:ext cx="576189" cy="43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260648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 cstate="print"/>
          <a:srcRect t="18556" b="3194"/>
          <a:stretch>
            <a:fillRect/>
          </a:stretch>
        </p:blipFill>
        <p:spPr bwMode="auto">
          <a:xfrm>
            <a:off x="467544" y="980728"/>
            <a:ext cx="805201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00" y="6129300"/>
            <a:ext cx="971600" cy="7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792088"/>
          </a:xfrm>
        </p:spPr>
        <p:txBody>
          <a:bodyPr>
            <a:norm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ЗАДАНИЕ НА УСТАНОВЛЕНИЕ СООТВЕТСТВИЯ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10"/>
          </p:nvPr>
        </p:nvPicPr>
        <p:blipFill>
          <a:blip r:embed="rId4" cstate="print"/>
          <a:srcRect l="4776" t="13433" r="5669" b="2983"/>
          <a:stretch>
            <a:fillRect/>
          </a:stretch>
        </p:blipFill>
        <p:spPr bwMode="auto">
          <a:xfrm>
            <a:off x="971600" y="1124744"/>
            <a:ext cx="6984776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2656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55576" y="2488545"/>
            <a:ext cx="7848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6768752" cy="40011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Схема 3">
            <a:hlinkClick r:id="rId3"/>
          </p:cNvPr>
          <p:cNvGraphicFramePr/>
          <p:nvPr/>
        </p:nvGraphicFramePr>
        <p:xfrm>
          <a:off x="0" y="836712"/>
          <a:ext cx="8461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2051050" y="142852"/>
            <a:ext cx="7092950" cy="6477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6282208"/>
            <a:ext cx="767723" cy="5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147033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/>
          <p:nvPr/>
        </p:nvPicPr>
        <p:blipFill>
          <a:blip r:embed="rId4" cstate="print"/>
          <a:srcRect l="33463" t="12201" r="10626" b="6951"/>
          <a:stretch>
            <a:fillRect/>
          </a:stretch>
        </p:blipFill>
        <p:spPr bwMode="auto">
          <a:xfrm>
            <a:off x="3563888" y="0"/>
            <a:ext cx="5328592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5" cstate="print"/>
          <a:srcRect l="5605" t="18732" r="7028" b="7720"/>
          <a:stretch>
            <a:fillRect/>
          </a:stretch>
        </p:blipFill>
        <p:spPr bwMode="auto">
          <a:xfrm>
            <a:off x="0" y="1412776"/>
            <a:ext cx="3995936" cy="23762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6" cstate="print"/>
          <a:srcRect l="5245" t="16503" r="7388" b="9949"/>
          <a:stretch>
            <a:fillRect/>
          </a:stretch>
        </p:blipFill>
        <p:spPr bwMode="auto">
          <a:xfrm>
            <a:off x="0" y="4005064"/>
            <a:ext cx="4067944" cy="23762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Прямая со стрелкой 9"/>
          <p:cNvCxnSpPr/>
          <p:nvPr/>
        </p:nvCxnSpPr>
        <p:spPr>
          <a:xfrm flipH="1">
            <a:off x="3635896" y="1196752"/>
            <a:ext cx="5112568" cy="10081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627784" y="2132856"/>
            <a:ext cx="6048672" cy="352839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16415" y="6182940"/>
            <a:ext cx="648197" cy="4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12776"/>
            <a:ext cx="3059832" cy="2160240"/>
          </a:xfrm>
        </p:spPr>
        <p:txBody>
          <a:bodyPr>
            <a:noAutofit/>
          </a:bodyPr>
          <a:lstStyle/>
          <a:p>
            <a:pPr lvl="1" algn="ctr"/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ИНТЕРАКТИВНЫЕ ЗАДАНИЯ.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400" b="1" dirty="0" smtClean="0">
                <a:solidFill>
                  <a:schemeClr val="tx1"/>
                </a:solidFill>
                <a:latin typeface="+mj-lt"/>
              </a:rPr>
              <a:t>Задание с выбором ответа </a:t>
            </a:r>
            <a:br>
              <a:rPr lang="ru-RU" sz="1400" b="1" dirty="0" smtClean="0">
                <a:solidFill>
                  <a:schemeClr val="tx1"/>
                </a:solidFill>
                <a:latin typeface="+mj-lt"/>
              </a:rPr>
            </a:br>
            <a:r>
              <a:rPr lang="ru-RU" sz="1400" b="1" dirty="0" smtClean="0">
                <a:solidFill>
                  <a:schemeClr val="tx1"/>
                </a:solidFill>
                <a:latin typeface="+mj-lt"/>
              </a:rPr>
              <a:t>Выбор ответов к одному вопросу</a:t>
            </a:r>
            <a:r>
              <a:rPr lang="ru-RU" sz="1400" dirty="0" smtClean="0">
                <a:solidFill>
                  <a:schemeClr val="tx1"/>
                </a:solidFill>
                <a:latin typeface="+mj-lt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+mj-lt"/>
              </a:rPr>
            </a:br>
            <a:r>
              <a:rPr lang="ru-RU" sz="1400" dirty="0" smtClean="0">
                <a:solidFill>
                  <a:schemeClr val="tx1"/>
                </a:solidFill>
                <a:latin typeface="+mj-lt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+mj-lt"/>
              </a:rPr>
            </a:br>
            <a:endParaRPr lang="ru-RU" sz="1400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8915" t="13372" r="12633" b="6393"/>
          <a:stretch>
            <a:fillRect/>
          </a:stretch>
        </p:blipFill>
        <p:spPr bwMode="auto">
          <a:xfrm>
            <a:off x="3275856" y="188640"/>
            <a:ext cx="4680520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5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0769" t="22034" r="10769" b="13559"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9589" t="22393" r="9589" b="14627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9965" t="22711" r="10313" b="13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Содержимое 3"/>
          <p:cNvPicPr>
            <a:picLocks noGrp="1"/>
          </p:cNvPicPr>
          <p:nvPr>
            <p:ph idx="4294967295"/>
          </p:nvPr>
        </p:nvPicPr>
        <p:blipFill>
          <a:blip r:embed="rId3" cstate="print"/>
          <a:srcRect l="8257" t="15942" r="8257" b="10145"/>
          <a:stretch>
            <a:fillRect/>
          </a:stretch>
        </p:blipFill>
        <p:spPr bwMode="auto">
          <a:xfrm>
            <a:off x="755576" y="1628800"/>
            <a:ext cx="734481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403648" y="260648"/>
            <a:ext cx="6480720" cy="1584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lvl="1" algn="ctr"/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ИНТЕРАКТИВНЫЕ ЗАДАНИЯ.</a:t>
            </a:r>
            <a:b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 smtClean="0"/>
              <a:t>ЗАДАНИЕ С ВВОДОМ ОТВЕТА </a:t>
            </a:r>
            <a:br>
              <a:rPr lang="ru-RU" sz="1600" b="1" dirty="0" smtClean="0"/>
            </a:br>
            <a:r>
              <a:rPr lang="ru-RU" sz="1600" b="1" dirty="0" smtClean="0"/>
              <a:t>ВВОД ОТВЕТА ПОСЛЕ ТЕКСТА</a:t>
            </a:r>
            <a:endParaRPr kumimoji="0" lang="ru-RU" sz="16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pic>
        <p:nvPicPr>
          <p:cNvPr id="9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6093296"/>
            <a:ext cx="6651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29510" cy="936104"/>
          </a:xfrm>
        </p:spPr>
        <p:txBody>
          <a:bodyPr>
            <a:noAutofit/>
          </a:bodyPr>
          <a:lstStyle/>
          <a:p>
            <a:pPr lvl="1" algn="ctr"/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ИНТЕРАКТИВНЫЕ ЗАДАНИЯ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1600" b="1" dirty="0">
                <a:solidFill>
                  <a:schemeClr val="tx1"/>
                </a:solidFill>
              </a:rPr>
              <a:t/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ЗАДАНИЕ С ВВОДОМ ОТВЕТА </a:t>
            </a:r>
            <a:br>
              <a:rPr lang="ru-RU" sz="1600" b="1" dirty="0">
                <a:solidFill>
                  <a:schemeClr val="tx1"/>
                </a:solidFill>
              </a:rPr>
            </a:br>
            <a:r>
              <a:rPr lang="ru-RU" sz="1600" b="1" dirty="0">
                <a:solidFill>
                  <a:schemeClr val="tx1"/>
                </a:solidFill>
              </a:rPr>
              <a:t>СВОБОДНЫЙ ВВОД ВНУТРИ ТЕКСТА </a:t>
            </a: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 smtClean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543956" cy="464347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3" cstate="print"/>
          <a:srcRect l="8772" t="18841" r="8772" b="10145"/>
          <a:stretch>
            <a:fillRect/>
          </a:stretch>
        </p:blipFill>
        <p:spPr bwMode="auto">
          <a:xfrm>
            <a:off x="640951" y="1628800"/>
            <a:ext cx="760345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6093296"/>
            <a:ext cx="6651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87624" y="548680"/>
            <a:ext cx="69847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>
              <a:defRPr/>
            </a:pP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ИНТЕРАКТИВНЫЕ ЗАДАНИЯ</a:t>
            </a:r>
            <a:r>
              <a:rPr lang="ru-RU" sz="2800" b="1" dirty="0" smtClean="0">
                <a:solidFill>
                  <a:schemeClr val="tx2"/>
                </a:solidFill>
              </a:rPr>
              <a:t>.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b="1" dirty="0" smtClean="0"/>
              <a:t>ЗАДАНИЕ НА УСТАНОВЛЕНИЕ СООТВЕТСТВИЯ </a:t>
            </a:r>
            <a:br>
              <a:rPr lang="ru-RU" b="1" dirty="0" smtClean="0"/>
            </a:br>
            <a:r>
              <a:rPr lang="ru-RU" b="1" dirty="0" smtClean="0"/>
              <a:t>ПЕРЕТАСКИВАНИЕ  ПОДПИСИ К ИЗОБРАЖЕНИЮ </a:t>
            </a:r>
            <a:r>
              <a:rPr lang="ru-RU" sz="2000" b="1" dirty="0" smtClean="0">
                <a:solidFill>
                  <a:schemeClr val="bg1"/>
                </a:solidFill>
              </a:rPr>
              <a:t>(1:1)</a:t>
            </a:r>
            <a:endParaRPr lang="ru-RU" kern="0" dirty="0" smtClean="0">
              <a:solidFill>
                <a:sysClr val="windowText" lastClr="000000"/>
              </a:solidFill>
            </a:endParaRPr>
          </a:p>
        </p:txBody>
      </p:sp>
      <p:pic>
        <p:nvPicPr>
          <p:cNvPr id="11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1752" t="22559" r="12898" b="14361"/>
          <a:stretch>
            <a:fillRect/>
          </a:stretch>
        </p:blipFill>
        <p:spPr bwMode="auto">
          <a:xfrm>
            <a:off x="971600" y="1844824"/>
            <a:ext cx="691276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399" y="6074928"/>
            <a:ext cx="792213" cy="5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" descr="2FON_04.jpg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55576" y="2488545"/>
            <a:ext cx="78488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19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8640"/>
            <a:ext cx="6768752" cy="40011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Схема 3">
            <a:hlinkClick r:id="rId3"/>
          </p:cNvPr>
          <p:cNvGraphicFramePr/>
          <p:nvPr/>
        </p:nvGraphicFramePr>
        <p:xfrm>
          <a:off x="0" y="836712"/>
          <a:ext cx="846144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Заголовок 10"/>
          <p:cNvSpPr>
            <a:spLocks noGrp="1"/>
          </p:cNvSpPr>
          <p:nvPr>
            <p:ph type="title" idx="4294967295"/>
          </p:nvPr>
        </p:nvSpPr>
        <p:spPr>
          <a:xfrm>
            <a:off x="2051050" y="142852"/>
            <a:ext cx="7092950" cy="6477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Возможности ЭФУ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5" descr="VG_logo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6282208"/>
            <a:ext cx="767723" cy="5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5" descr="VGlogo_elementary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1470333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336704" cy="7200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Контрольно-измерительные материалы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4" cstate="print"/>
          <a:srcRect l="7229" t="13719" r="7232" b="8540"/>
          <a:stretch>
            <a:fillRect/>
          </a:stretch>
        </p:blipFill>
        <p:spPr bwMode="auto">
          <a:xfrm>
            <a:off x="2339752" y="1844824"/>
            <a:ext cx="597666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 cstate="print"/>
          <a:srcRect l="2158" t="85096" r="50152" b="6919"/>
          <a:stretch>
            <a:fillRect/>
          </a:stretch>
        </p:blipFill>
        <p:spPr bwMode="auto">
          <a:xfrm>
            <a:off x="0" y="1124744"/>
            <a:ext cx="5580112" cy="74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5" descr="VG_logo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92901" y="6165304"/>
            <a:ext cx="671712" cy="50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5" descr="VGlogo_elementar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Итоговая работа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86" t="33999" r="13765" b="2979"/>
          <a:stretch/>
        </p:blipFill>
        <p:spPr>
          <a:xfrm>
            <a:off x="755576" y="1052736"/>
            <a:ext cx="6984776" cy="5472608"/>
          </a:xfrm>
          <a:prstGeom prst="rect">
            <a:avLst/>
          </a:prstGeom>
        </p:spPr>
      </p:pic>
      <p:pic>
        <p:nvPicPr>
          <p:cNvPr id="8" name="Рисунок 5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399" y="6074928"/>
            <a:ext cx="792213" cy="5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0214541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620688"/>
            <a:ext cx="5904656" cy="64807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Справочная литература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0"/>
          </p:nvPr>
        </p:nvPicPr>
        <p:blipFill>
          <a:blip r:embed="rId4" cstate="print"/>
          <a:srcRect l="20967" t="12225" r="20324" b="3555"/>
          <a:stretch>
            <a:fillRect/>
          </a:stretch>
        </p:blipFill>
        <p:spPr bwMode="auto">
          <a:xfrm>
            <a:off x="2699792" y="1484784"/>
            <a:ext cx="396044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VG_logo3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5" descr="VGlogo_elementary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Мвидео\Desktop\cs-fon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1142984"/>
            <a:ext cx="2019300" cy="186264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1027" name="Picture 3" descr="C:\Users\Мвидео\Desktop\i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2643182"/>
            <a:ext cx="1708520" cy="178932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1028" name="Picture 4" descr="C:\Users\Мвидео\Desktop\622321_20131028075237 (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2786058"/>
            <a:ext cx="1718495" cy="171346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10" name="Овал 9"/>
          <p:cNvSpPr/>
          <p:nvPr/>
        </p:nvSpPr>
        <p:spPr>
          <a:xfrm>
            <a:off x="4714876" y="642918"/>
            <a:ext cx="3643338" cy="164307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Возможность наполнить ИОС , сочетая традиционные и новые носители  информации, разные каналы её распространения и современные методики  обучения с высоким уровнем  образовательного </a:t>
            </a:r>
            <a:r>
              <a:rPr lang="ru-RU" sz="1200" dirty="0" err="1" smtClean="0"/>
              <a:t>контента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11" name="Овал 10"/>
          <p:cNvSpPr/>
          <p:nvPr/>
        </p:nvSpPr>
        <p:spPr>
          <a:xfrm>
            <a:off x="5429256" y="4214818"/>
            <a:ext cx="3428992" cy="178595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Возможности полноценного удовлетворения  персонализированных образовательных запросов, деятельности в такой ОС, в которой  им было бы интересно, комфортно и полезно учиться.</a:t>
            </a:r>
            <a:endParaRPr lang="ru-RU" sz="1200" dirty="0"/>
          </a:p>
        </p:txBody>
      </p:sp>
      <p:sp>
        <p:nvSpPr>
          <p:cNvPr id="12" name="Овал 11"/>
          <p:cNvSpPr/>
          <p:nvPr/>
        </p:nvSpPr>
        <p:spPr>
          <a:xfrm>
            <a:off x="357158" y="4500570"/>
            <a:ext cx="3857652" cy="214314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Возможность адаптироваться к ситуации деятельности в новой реальности ( в отличие от  необходимости использования  ИКТ в профессиональной деятельности) за счёт новых форм  подготовки к уроку, системы контроля  для построения индивидуальных траекторий продвижения детей</a:t>
            </a:r>
            <a:endParaRPr lang="ru-RU" sz="1200" dirty="0"/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2000232" y="188640"/>
            <a:ext cx="4714908" cy="36004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tx2"/>
                </a:solidFill>
              </a:rPr>
              <a:t>ЭФУ  ДАЁТ  </a:t>
            </a:r>
            <a:endParaRPr lang="ru-RU" sz="3200" dirty="0">
              <a:solidFill>
                <a:schemeClr val="tx2"/>
              </a:solidFill>
            </a:endParaRPr>
          </a:p>
        </p:txBody>
      </p:sp>
      <p:pic>
        <p:nvPicPr>
          <p:cNvPr id="15" name="Рисунок 15" descr="VGlogo_elementary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42852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5" descr="VG_logo3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80400" y="5929330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632848" cy="72008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Наши партнеры</a:t>
            </a:r>
            <a:endParaRPr lang="ru-RU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Azbuk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142984"/>
            <a:ext cx="1232148" cy="16428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 l="2196" t="17578" r="83529" b="76563"/>
          <a:stretch>
            <a:fillRect/>
          </a:stretch>
        </p:blipFill>
        <p:spPr bwMode="auto">
          <a:xfrm>
            <a:off x="5508104" y="2492896"/>
            <a:ext cx="1485910" cy="34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 t="3053" r="1735" b="3833"/>
          <a:stretch>
            <a:fillRect/>
          </a:stretch>
        </p:blipFill>
        <p:spPr bwMode="auto">
          <a:xfrm>
            <a:off x="395536" y="1484784"/>
            <a:ext cx="3787986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/>
          <a:srcRect t="1526" r="1735" b="2307"/>
          <a:stretch>
            <a:fillRect/>
          </a:stretch>
        </p:blipFill>
        <p:spPr bwMode="auto">
          <a:xfrm>
            <a:off x="4572000" y="2996952"/>
            <a:ext cx="3960440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5" descr="VG_logo3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01013" y="60213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5" descr="VGlogo_elementary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214346" y="285728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Сайт издательского центра «ВЕНТАНА-ГРАФ»</a:t>
            </a:r>
            <a:b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</a:br>
            <a:r>
              <a:rPr lang="en-U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www.vgf.ru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 cstate="print"/>
          <a:srcRect l="12079" t="9179" r="15995" b="4883"/>
          <a:stretch>
            <a:fillRect/>
          </a:stretch>
        </p:blipFill>
        <p:spPr bwMode="auto">
          <a:xfrm>
            <a:off x="0" y="1142984"/>
            <a:ext cx="885828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</p:pic>
      <p:sp>
        <p:nvSpPr>
          <p:cNvPr id="8" name="Овал 7"/>
          <p:cNvSpPr/>
          <p:nvPr/>
        </p:nvSpPr>
        <p:spPr>
          <a:xfrm>
            <a:off x="0" y="3786190"/>
            <a:ext cx="1428728" cy="214314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15" descr="VGlogo_elementar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 cstate="print"/>
          <a:srcRect l="11255" t="6510" r="13702" b="8551"/>
          <a:stretch>
            <a:fillRect/>
          </a:stretch>
        </p:blipFill>
        <p:spPr bwMode="auto">
          <a:xfrm>
            <a:off x="578860" y="476672"/>
            <a:ext cx="8279420" cy="602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15" descr="VGlogo_elementar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3" cstate="print"/>
          <a:srcRect l="13001" t="8037" r="11850" b="292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70550406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" descr="2FON_0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857488" y="3286124"/>
            <a:ext cx="3571900" cy="317897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сайт Издательского центра </a:t>
            </a:r>
            <a:r>
              <a:rPr lang="en-US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www.vgf.ru</a:t>
            </a: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857488" y="-24"/>
            <a:ext cx="5357850" cy="31789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</a:b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127422 Москва, ул. </a:t>
            </a:r>
            <a:r>
              <a:rPr lang="ru-RU" sz="2000" b="1" kern="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Тимирязевская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, д.1, стр. 3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Тел/факс: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(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499) 641-5529; (495) 234-0753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(499)641-5530 (служба сбыта)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E-mail</a:t>
            </a:r>
            <a:r>
              <a:rPr lang="ru-RU" sz="2000" b="1" kern="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: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metod@vgf.ru (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методическая служба)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sales@vgf.ru 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(службы сбыта)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pr@vgf.ru (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служба маркетинга)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info@vgf.ru </a:t>
            </a:r>
            <a:r>
              <a:rPr lang="ru-RU" sz="2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(Издательский центр)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0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j-ea"/>
              <a:cs typeface="+mj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1" name="Рисунок 5" descr="VG_logo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013176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5" descr="VGlogo_elementar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6404943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2FON_0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40"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857488" y="3286124"/>
            <a:ext cx="3571900" cy="317897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857488" y="-24"/>
            <a:ext cx="5357850" cy="31789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</a:b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71800" y="548680"/>
            <a:ext cx="6768752" cy="36004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36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5" descr="VG_logo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720" y="4941168"/>
            <a:ext cx="2303893" cy="1727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5" descr="VGlogo_elementar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88640"/>
            <a:ext cx="7937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4619730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ентана 2014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Основ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Основ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2_Основ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Нача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1_Нача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2_Нача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Дошко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2_Дошко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3_Дошко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Средне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.xml><?xml version="1.0" encoding="utf-8"?>
<a:theme xmlns:a="http://schemas.openxmlformats.org/drawingml/2006/main" name="4_Дошко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3.xml><?xml version="1.0" encoding="utf-8"?>
<a:theme xmlns:a="http://schemas.openxmlformats.org/drawingml/2006/main" name="5_Дошкольное образование">
  <a:themeElements>
    <a:clrScheme name="Вентана-Граф">
      <a:dk1>
        <a:srgbClr val="000000"/>
      </a:dk1>
      <a:lt1>
        <a:sysClr val="window" lastClr="FFFFFF"/>
      </a:lt1>
      <a:dk2>
        <a:srgbClr val="F36525"/>
      </a:dk2>
      <a:lt2>
        <a:srgbClr val="D2D0CF"/>
      </a:lt2>
      <a:accent1>
        <a:srgbClr val="027CC7"/>
      </a:accent1>
      <a:accent2>
        <a:srgbClr val="AB2184"/>
      </a:accent2>
      <a:accent3>
        <a:srgbClr val="38B64A"/>
      </a:accent3>
      <a:accent4>
        <a:srgbClr val="F36525"/>
      </a:accent4>
      <a:accent5>
        <a:srgbClr val="00A2E5"/>
      </a:accent5>
      <a:accent6>
        <a:srgbClr val="FFC50C"/>
      </a:accent6>
      <a:hlink>
        <a:srgbClr val="3B69B1"/>
      </a:hlink>
      <a:folHlink>
        <a:srgbClr val="337FBE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  <a:effectLst>
          <a:outerShdw blurRad="63500" sx="102000" sy="102000" algn="ctr" rotWithShape="0">
            <a:prstClr val="black">
              <a:alpha val="2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Вентана 2014</Template>
  <TotalTime>4707</TotalTime>
  <Words>3189</Words>
  <Application>Microsoft Office PowerPoint</Application>
  <PresentationFormat>Экран (4:3)</PresentationFormat>
  <Paragraphs>259</Paragraphs>
  <Slides>51</Slides>
  <Notes>32</Notes>
  <HiddenSlides>0</HiddenSlides>
  <MMClips>0</MMClips>
  <ScaleCrop>false</ScaleCrop>
  <HeadingPairs>
    <vt:vector size="4" baseType="variant"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51</vt:i4>
      </vt:variant>
    </vt:vector>
  </HeadingPairs>
  <TitlesOfParts>
    <vt:vector size="64" baseType="lpstr">
      <vt:lpstr>Вентана 2014</vt:lpstr>
      <vt:lpstr>Основное образование</vt:lpstr>
      <vt:lpstr>1_Основное образование</vt:lpstr>
      <vt:lpstr>2_Основное образование</vt:lpstr>
      <vt:lpstr>Начальное образование</vt:lpstr>
      <vt:lpstr>1_Начальное образование</vt:lpstr>
      <vt:lpstr>2_Начальное образование</vt:lpstr>
      <vt:lpstr>Дошкольное образование</vt:lpstr>
      <vt:lpstr>2_Дошкольное образование</vt:lpstr>
      <vt:lpstr>3_Дошкольное образование</vt:lpstr>
      <vt:lpstr>Среднее образование</vt:lpstr>
      <vt:lpstr>4_Дошкольное образование</vt:lpstr>
      <vt:lpstr>5_Дошкольное образование</vt:lpstr>
      <vt:lpstr>Слайд 1</vt:lpstr>
      <vt:lpstr>УМК «НАЧАЛЬНАЯ ШКОЛА ХХI ВЕКА»</vt:lpstr>
      <vt:lpstr>Новые потребности  -  новые  формы</vt:lpstr>
      <vt:lpstr>Электронная форма учебника представляет собой электронное издание, соответствующее по структуре, содержанию и художественному оформлению печатной форме учебника, содержащее материалы, расширяющие и дополняющие содержание учебника.</vt:lpstr>
      <vt:lpstr>Слайд 5</vt:lpstr>
      <vt:lpstr>Иструкция по работе с эфу</vt:lpstr>
      <vt:lpstr>Слайд 7</vt:lpstr>
      <vt:lpstr>ЭФУ представлена в общедоступных форматах,  не имеющих лицензионных ограничений  для участника образовательного процесса</vt:lpstr>
      <vt:lpstr>ЭФУ может быть</vt:lpstr>
      <vt:lpstr>Функционирует  на устройствах пользователей   без подключения к сети «Интернет»  (за исключением внешних ссылок)</vt:lpstr>
      <vt:lpstr>ЭФУ содержит:</vt:lpstr>
      <vt:lpstr>Возможности ЭФУ</vt:lpstr>
      <vt:lpstr>Слайд 13</vt:lpstr>
      <vt:lpstr>ВИДЕОПЛЕЕР                                                                                        </vt:lpstr>
      <vt:lpstr>Слайд 15</vt:lpstr>
      <vt:lpstr>Возможности ЭФУ</vt:lpstr>
      <vt:lpstr>Слайд 17</vt:lpstr>
      <vt:lpstr>Слайд 18</vt:lpstr>
      <vt:lpstr>Слайд 19</vt:lpstr>
      <vt:lpstr>Возможности ЭФУ</vt:lpstr>
      <vt:lpstr> Составление модели обложки.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ЗАДАНИЕ НА УСТАНОВЛЕНИЕ СООТВЕТСТВИЯ </vt:lpstr>
      <vt:lpstr>Возможности ЭФУ</vt:lpstr>
      <vt:lpstr>Слайд 33</vt:lpstr>
      <vt:lpstr>ИНТЕРАКТИВНЫЕ ЗАДАНИЯ.  Задание с выбором ответа  Выбор ответов к одному вопросу  </vt:lpstr>
      <vt:lpstr>Слайд 35</vt:lpstr>
      <vt:lpstr>Слайд 36</vt:lpstr>
      <vt:lpstr>Слайд 37</vt:lpstr>
      <vt:lpstr>Слайд 38</vt:lpstr>
      <vt:lpstr>ИНТЕРАКТИВНЫЕ ЗАДАНИЯ. ЗАДАНИЕ С ВВОДОМ ОТВЕТА  СВОБОДНЫЙ ВВОД ВНУТРИ ТЕКСТА  </vt:lpstr>
      <vt:lpstr>Слайд 40</vt:lpstr>
      <vt:lpstr>Возможности ЭФУ</vt:lpstr>
      <vt:lpstr>Контрольно-измерительные материалы</vt:lpstr>
      <vt:lpstr>Итоговая работа</vt:lpstr>
      <vt:lpstr>Справочная литература</vt:lpstr>
      <vt:lpstr>ЭФУ  ДАЁТ  </vt:lpstr>
      <vt:lpstr>Наши партнеры</vt:lpstr>
      <vt:lpstr>Сайт издательского центра «ВЕНТАНА-ГРАФ» www.vgf.ru</vt:lpstr>
      <vt:lpstr>Слайд 48</vt:lpstr>
      <vt:lpstr>Слайд 49</vt:lpstr>
      <vt:lpstr>Слайд 50</vt:lpstr>
      <vt:lpstr>     Спасибо за внимание!</vt:lpstr>
    </vt:vector>
  </TitlesOfParts>
  <Company>VGF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SajfetdinovaEV</dc:creator>
  <cp:lastModifiedBy>krutovais</cp:lastModifiedBy>
  <cp:revision>485</cp:revision>
  <dcterms:created xsi:type="dcterms:W3CDTF">2015-02-11T10:47:46Z</dcterms:created>
  <dcterms:modified xsi:type="dcterms:W3CDTF">2015-09-18T07:21:38Z</dcterms:modified>
</cp:coreProperties>
</file>